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_rels/slideMaster1.xml.rels" ContentType="application/vnd.openxmlformats-package.relationships+xml"/>
  <Override PartName="/ppt/slideMasters/_rels/slideMaster2.xml.rels" ContentType="application/vnd.openxmlformats-package.relationships+xml"/>
  <Override PartName="/ppt/slideMasters/_rels/slideMaster3.xml.rels" ContentType="application/vnd.openxmlformats-package.relationships+xml"/>
  <Override PartName="/ppt/slideMasters/_rels/slideMaster4.xml.rels" ContentType="application/vnd.openxmlformats-package.relationships+xml"/>
  <Override PartName="/ppt/slideMasters/_rels/slideMaster5.xml.rels" ContentType="application/vnd.openxmlformats-package.relationships+xml"/>
  <Override PartName="/ppt/slideMasters/_rels/slideMaster6.xml.rels" ContentType="application/vnd.openxmlformats-package.relationships+xml"/>
  <Override PartName="/ppt/slideMasters/slideMaster6.xml" ContentType="application/vnd.openxmlformats-officedocument.presentationml.slideMaster+xml"/>
  <Override PartName="/ppt/notesMasters/notesMaster1.xml" ContentType="application/vnd.openxmlformats-officedocument.presentationml.notesMaster+xml"/>
  <Override PartName="/ppt/notesMasters/_rels/notesMaster1.xml.rels" ContentType="application/vnd.openxmlformats-package.relationship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_rels/notesSlide5.xml.rels" ContentType="application/vnd.openxmlformats-package.relationships+xml"/>
  <Override PartName="/ppt/notesSlides/_rels/notesSlide6.xml.rels" ContentType="application/vnd.openxmlformats-package.relationships+xml"/>
  <Override PartName="/ppt/notesSlides/_rels/notesSlide10.xml.rels" ContentType="application/vnd.openxmlformats-package.relationships+xml"/>
  <Override PartName="/ppt/notesSlides/_rels/notesSlide7.xml.rels" ContentType="application/vnd.openxmlformats-package.relationships+xml"/>
  <Override PartName="/ppt/notesSlides/_rels/notesSlide11.xml.rels" ContentType="application/vnd.openxmlformats-package.relationships+xml"/>
  <Override PartName="/ppt/notesSlides/_rels/notesSlide8.xml.rels" ContentType="application/vnd.openxmlformats-package.relationships+xml"/>
  <Override PartName="/ppt/notesSlides/_rels/notesSlide12.xml.rels" ContentType="application/vnd.openxmlformats-package.relationships+xml"/>
  <Override PartName="/ppt/notesSlides/_rels/notesSlide9.xml.rels" ContentType="application/vnd.openxmlformats-package.relationships+xml"/>
  <Override PartName="/ppt/notesSlides/_rels/notesSlide13.xml.rels" ContentType="application/vnd.openxmlformats-package.relationships+xml"/>
  <Override PartName="/ppt/notesSlides/_rels/notesSlide14.xml.rels" ContentType="application/vnd.openxmlformats-package.relationships+xml"/>
  <Override PartName="/ppt/notesSlides/_rels/notesSlide15.xml.rels" ContentType="application/vnd.openxmlformats-package.relationships+xml"/>
  <Override PartName="/ppt/notesSlides/_rels/notesSlide16.xml.rels" ContentType="application/vnd.openxmlformats-package.relationships+xml"/>
  <Override PartName="/ppt/notesSlides/_rels/notesSlide17.xml.rels" ContentType="application/vnd.openxmlformats-package.relationships+xml"/>
  <Override PartName="/ppt/notesSlides/_rels/notesSlide18.xml.rels" ContentType="application/vnd.openxmlformats-package.relationships+xml"/>
  <Override PartName="/ppt/notesSlides/_rels/notesSlide19.xml.rels" ContentType="application/vnd.openxmlformats-package.relationships+xml"/>
  <Override PartName="/ppt/notesSlides/_rels/notesSlide20.xml.rels" ContentType="application/vnd.openxmlformats-package.relationships+xml"/>
  <Override PartName="/ppt/notesSlides/_rels/notesSlide21.xml.rels" ContentType="application/vnd.openxmlformats-package.relationships+xml"/>
  <Override PartName="/ppt/notesSlides/_rels/notesSlide22.xml.rels" ContentType="application/vnd.openxmlformats-package.relationships+xml"/>
  <Override PartName="/ppt/notesSlides/_rels/notesSlide23.xml.rels" ContentType="application/vnd.openxmlformats-package.relationships+xml"/>
  <Override PartName="/ppt/notesSlides/_rels/notesSlide24.xml.rels" ContentType="application/vnd.openxmlformats-package.relationships+xml"/>
  <Override PartName="/ppt/notesSlides/_rels/notesSlide25.xml.rels" ContentType="application/vnd.openxmlformats-package.relationships+xml"/>
  <Override PartName="/ppt/notesSlides/_rels/notesSlide26.xml.rels" ContentType="application/vnd.openxmlformats-package.relationships+xml"/>
  <Override PartName="/ppt/notesSlides/_rels/notesSlide27.xml.rels" ContentType="application/vnd.openxmlformats-package.relationships+xml"/>
  <Override PartName="/ppt/notesSlides/_rels/notesSlide28.xml.rels" ContentType="application/vnd.openxmlformats-package.relationships+xml"/>
  <Override PartName="/ppt/notesSlides/_rels/notesSlide29.xml.rels" ContentType="application/vnd.openxmlformats-package.relationships+xml"/>
  <Override PartName="/ppt/notesSlides/_rels/notesSlide30.xml.rels" ContentType="application/vnd.openxmlformats-package.relationships+xml"/>
  <Override PartName="/ppt/media/image57.png" ContentType="image/png"/>
  <Override PartName="/ppt/media/image1.png" ContentType="image/png"/>
  <Override PartName="/ppt/media/image56.jpeg" ContentType="image/jpeg"/>
  <Override PartName="/ppt/media/image2.png" ContentType="image/png"/>
  <Override PartName="/ppt/media/image4.jpeg" ContentType="image/jpeg"/>
  <Override PartName="/ppt/media/image3.png" ContentType="image/png"/>
  <Override PartName="/ppt/media/image5.png" ContentType="image/png"/>
  <Override PartName="/ppt/media/image6.png" ContentType="image/png"/>
  <Override PartName="/ppt/media/image7.png" ContentType="image/png"/>
  <Override PartName="/ppt/media/image8.png" ContentType="image/png"/>
  <Override PartName="/ppt/media/image23.jpeg" ContentType="image/jpeg"/>
  <Override PartName="/ppt/media/image9.png" ContentType="image/png"/>
  <Override PartName="/ppt/media/image10.jpeg" ContentType="image/jpeg"/>
  <Override PartName="/ppt/media/image11.jpeg" ContentType="image/jpeg"/>
  <Override PartName="/ppt/media/image12.jpeg" ContentType="image/jpeg"/>
  <Override PartName="/ppt/media/image13.jpeg" ContentType="image/jpeg"/>
  <Override PartName="/ppt/media/image14.jpeg" ContentType="image/jpeg"/>
  <Override PartName="/ppt/media/image29.png" ContentType="image/png"/>
  <Override PartName="/ppt/media/image15.jpeg" ContentType="image/jpeg"/>
  <Override PartName="/ppt/media/image39.png" ContentType="image/png"/>
  <Override PartName="/ppt/media/image16.png" ContentType="image/png"/>
  <Override PartName="/ppt/media/image17.png" ContentType="image/png"/>
  <Override PartName="/ppt/media/image18.jpeg" ContentType="image/jpeg"/>
  <Override PartName="/ppt/media/image19.jpeg" ContentType="image/jpeg"/>
  <Override PartName="/ppt/media/image20.png" ContentType="image/png"/>
  <Override PartName="/ppt/media/image21.png" ContentType="image/png"/>
  <Override PartName="/ppt/media/image58.jpeg" ContentType="image/jpeg"/>
  <Override PartName="/ppt/media/image22.svg" ContentType="image/svg"/>
  <Override PartName="/ppt/media/image30.png" ContentType="image/png"/>
  <Override PartName="/ppt/media/image41.jpeg" ContentType="image/jpeg"/>
  <Override PartName="/ppt/media/image24.png" ContentType="image/png"/>
  <Override PartName="/ppt/media/image25.png" ContentType="image/png"/>
  <Override PartName="/ppt/media/image26.png" ContentType="image/png"/>
  <Override PartName="/ppt/media/image27.png" ContentType="image/png"/>
  <Override PartName="/ppt/media/image28.png" ContentType="image/png"/>
  <Override PartName="/ppt/media/image31.png" ContentType="image/png"/>
  <Override PartName="/ppt/media/image59.jpeg" ContentType="image/jpeg"/>
  <Override PartName="/ppt/media/image32.jpeg" ContentType="image/jpeg"/>
  <Override PartName="/ppt/media/image52.png" ContentType="image/png"/>
  <Override PartName="/ppt/media/image33.png" ContentType="image/png"/>
  <Override PartName="/ppt/media/image34.png" ContentType="image/png"/>
  <Override PartName="/ppt/media/image35.png" ContentType="image/png"/>
  <Override PartName="/ppt/media/image36.png" ContentType="image/png"/>
  <Override PartName="/ppt/media/image37.png" ContentType="image/png"/>
  <Override PartName="/ppt/media/image38.png" ContentType="image/png"/>
  <Override PartName="/ppt/media/image40.png" ContentType="image/png"/>
  <Override PartName="/ppt/media/image42.png" ContentType="image/png"/>
  <Override PartName="/ppt/media/image43.jpeg" ContentType="image/jpeg"/>
  <Override PartName="/ppt/media/image50.png" ContentType="image/png"/>
  <Override PartName="/ppt/media/image44.png" ContentType="image/png"/>
  <Override PartName="/ppt/media/image45.svg" ContentType="image/svg"/>
  <Override PartName="/ppt/media/image53.png" ContentType="image/png"/>
  <Override PartName="/ppt/media/image46.jpeg" ContentType="image/jpeg"/>
  <Override PartName="/ppt/media/image47.jpeg" ContentType="image/jpeg"/>
  <Override PartName="/ppt/media/image48.png" ContentType="image/png"/>
  <Override PartName="/ppt/media/image49.png" ContentType="image/png"/>
  <Override PartName="/ppt/media/image51.png" ContentType="image/png"/>
  <Override PartName="/ppt/media/image54.png" ContentType="image/png"/>
  <Override PartName="/ppt/media/image55.png" ContentType="image/png"/>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_rels/slideLayout1.xml.rels" ContentType="application/vnd.openxmlformats-package.relationships+xml"/>
  <Override PartName="/ppt/slideLayouts/_rels/slideLayout2.xml.rels" ContentType="application/vnd.openxmlformats-package.relationships+xml"/>
  <Override PartName="/ppt/slideLayouts/_rels/slideLayout3.xml.rels" ContentType="application/vnd.openxmlformats-package.relationships+xml"/>
  <Override PartName="/ppt/slideLayouts/_rels/slideLayout4.xml.rels" ContentType="application/vnd.openxmlformats-package.relationships+xml"/>
  <Override PartName="/ppt/slideLayouts/_rels/slideLayout5.xml.rels" ContentType="application/vnd.openxmlformats-package.relationships+xml"/>
  <Override PartName="/ppt/slideLayouts/_rels/slideLayout6.xml.rels" ContentType="application/vnd.openxmlformats-package.relationships+xml"/>
  <Override PartName="/ppt/slides/slide1.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slide21.xml" ContentType="application/vnd.openxmlformats-officedocument.presentationml.slide+xml"/>
  <Override PartName="/ppt/slides/slide4.xml" ContentType="application/vnd.openxmlformats-officedocument.presentationml.slide+xml"/>
  <Override PartName="/ppt/slides/slide22.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23.xml" ContentType="application/vnd.openxmlformats-officedocument.presentationml.slide+xml"/>
  <Override PartName="/ppt/slides/slide7.xml" ContentType="application/vnd.openxmlformats-officedocument.presentationml.slide+xml"/>
  <Override PartName="/ppt/slides/slide24.xml" ContentType="application/vnd.openxmlformats-officedocument.presentationml.slide+xml"/>
  <Override PartName="/ppt/slides/slide8.xml" ContentType="application/vnd.openxmlformats-officedocument.presentationml.slide+xml"/>
  <Override PartName="/ppt/slides/slide25.xml" ContentType="application/vnd.openxmlformats-officedocument.presentationml.slide+xml"/>
  <Override PartName="/ppt/slides/slide9.xml" ContentType="application/vnd.openxmlformats-officedocument.presentationml.slide+xml"/>
  <Override PartName="/ppt/slides/slide26.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_rels/slide35.xml.rels" ContentType="application/vnd.openxmlformats-package.relationships+xml"/>
  <Override PartName="/ppt/slides/_rels/slide1.xml.rels" ContentType="application/vnd.openxmlformats-package.relationships+xml"/>
  <Override PartName="/ppt/slides/_rels/slide22.xml.rels" ContentType="application/vnd.openxmlformats-package.relationships+xml"/>
  <Override PartName="/ppt/slides/_rels/slide2.xml.rels" ContentType="application/vnd.openxmlformats-package.relationships+xml"/>
  <Override PartName="/ppt/slides/_rels/slide20.xml.rels" ContentType="application/vnd.openxmlformats-package.relationships+xml"/>
  <Override PartName="/ppt/slides/_rels/slide3.xml.rels" ContentType="application/vnd.openxmlformats-package.relationships+xml"/>
  <Override PartName="/ppt/slides/_rels/slide21.xml.rels" ContentType="application/vnd.openxmlformats-package.relationships+xml"/>
  <Override PartName="/ppt/slides/_rels/slide4.xml.rels" ContentType="application/vnd.openxmlformats-package.relationships+xml"/>
  <Override PartName="/ppt/slides/_rels/slide5.xml.rels" ContentType="application/vnd.openxmlformats-package.relationships+xml"/>
  <Override PartName="/ppt/slides/_rels/slide23.xml.rels" ContentType="application/vnd.openxmlformats-package.relationships+xml"/>
  <Override PartName="/ppt/slides/_rels/slide6.xml.rels" ContentType="application/vnd.openxmlformats-package.relationships+xml"/>
  <Override PartName="/ppt/slides/_rels/slide24.xml.rels" ContentType="application/vnd.openxmlformats-package.relationships+xml"/>
  <Override PartName="/ppt/slides/_rels/slide7.xml.rels" ContentType="application/vnd.openxmlformats-package.relationships+xml"/>
  <Override PartName="/ppt/slides/_rels/slide25.xml.rels" ContentType="application/vnd.openxmlformats-package.relationships+xml"/>
  <Override PartName="/ppt/slides/_rels/slide8.xml.rels" ContentType="application/vnd.openxmlformats-package.relationships+xml"/>
  <Override PartName="/ppt/slides/_rels/slide26.xml.rels" ContentType="application/vnd.openxmlformats-package.relationships+xml"/>
  <Override PartName="/ppt/slides/_rels/slide9.xml.rels" ContentType="application/vnd.openxmlformats-package.relationships+xml"/>
  <Override PartName="/ppt/slides/_rels/slide10.xml.rels" ContentType="application/vnd.openxmlformats-package.relationships+xml"/>
  <Override PartName="/ppt/slides/_rels/slide11.xml.rels" ContentType="application/vnd.openxmlformats-package.relationships+xml"/>
  <Override PartName="/ppt/slides/_rels/slide12.xml.rels" ContentType="application/vnd.openxmlformats-package.relationships+xml"/>
  <Override PartName="/ppt/slides/_rels/slide13.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_rels/slide16.xml.rels" ContentType="application/vnd.openxmlformats-package.relationships+xml"/>
  <Override PartName="/ppt/slides/_rels/slide17.xml.rels" ContentType="application/vnd.openxmlformats-package.relationships+xml"/>
  <Override PartName="/ppt/slides/_rels/slide18.xml.rels" ContentType="application/vnd.openxmlformats-package.relationships+xml"/>
  <Override PartName="/ppt/slides/_rels/slide19.xml.rels" ContentType="application/vnd.openxmlformats-package.relationships+xml"/>
  <Override PartName="/ppt/slides/_rels/slide27.xml.rels" ContentType="application/vnd.openxmlformats-package.relationships+xml"/>
  <Override PartName="/ppt/slides/_rels/slide28.xml.rels" ContentType="application/vnd.openxmlformats-package.relationships+xml"/>
  <Override PartName="/ppt/slides/_rels/slide29.xml.rels" ContentType="application/vnd.openxmlformats-package.relationships+xml"/>
  <Override PartName="/ppt/slides/_rels/slide30.xml.rels" ContentType="application/vnd.openxmlformats-package.relationships+xml"/>
  <Override PartName="/ppt/slides/_rels/slide31.xml.rels" ContentType="application/vnd.openxmlformats-package.relationships+xml"/>
  <Override PartName="/ppt/slides/_rels/slide32.xml.rels" ContentType="application/vnd.openxmlformats-package.relationships+xml"/>
  <Override PartName="/ppt/slides/_rels/slide33.xml.rels" ContentType="application/vnd.openxmlformats-package.relationships+xml"/>
  <Override PartName="/ppt/slides/_rels/slide34.xml.rels" ContentType="application/vnd.openxmlformats-package.relationships+xml"/>
  <Override PartName="/ppt/presProps.xml" ContentType="application/vnd.openxmlformats-officedocument.presentationml.presProps+xml"/>
  <Override PartName="/ppt/_rels/presentation.xml.rels" ContentType="application/vnd.openxmlformats-package.relationships+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50" r:id="rId3"/>
    <p:sldMasterId id="2147483652" r:id="rId4"/>
    <p:sldMasterId id="2147483654" r:id="rId5"/>
    <p:sldMasterId id="2147483656" r:id="rId6"/>
    <p:sldMasterId id="2147483658"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Lst>
  <p:sldSz cx="10080625" cy="7559675"/>
  <p:notesSz cx="7559675" cy="10691813"/>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notesMaster" Target="notesMasters/notesMaster1.xml"/><Relationship Id="rId9" Type="http://schemas.openxmlformats.org/officeDocument/2006/relationships/slide" Target="slides/slide1.xml"/><Relationship Id="rId10" Type="http://schemas.openxmlformats.org/officeDocument/2006/relationships/slide" Target="slides/slide2.xml"/><Relationship Id="rId11" Type="http://schemas.openxmlformats.org/officeDocument/2006/relationships/slide" Target="slides/slide3.xml"/><Relationship Id="rId12" Type="http://schemas.openxmlformats.org/officeDocument/2006/relationships/slide" Target="slides/slide4.xml"/><Relationship Id="rId13" Type="http://schemas.openxmlformats.org/officeDocument/2006/relationships/slide" Target="slides/slide5.xml"/><Relationship Id="rId14" Type="http://schemas.openxmlformats.org/officeDocument/2006/relationships/slide" Target="slides/slide6.xml"/><Relationship Id="rId15" Type="http://schemas.openxmlformats.org/officeDocument/2006/relationships/slide" Target="slides/slide7.xml"/><Relationship Id="rId16" Type="http://schemas.openxmlformats.org/officeDocument/2006/relationships/slide" Target="slides/slide8.xml"/><Relationship Id="rId17" Type="http://schemas.openxmlformats.org/officeDocument/2006/relationships/slide" Target="slides/slide9.xml"/><Relationship Id="rId18" Type="http://schemas.openxmlformats.org/officeDocument/2006/relationships/slide" Target="slides/slide10.xml"/><Relationship Id="rId19" Type="http://schemas.openxmlformats.org/officeDocument/2006/relationships/slide" Target="slides/slide11.xml"/><Relationship Id="rId20" Type="http://schemas.openxmlformats.org/officeDocument/2006/relationships/slide" Target="slides/slide12.xml"/><Relationship Id="rId21" Type="http://schemas.openxmlformats.org/officeDocument/2006/relationships/slide" Target="slides/slide13.xml"/><Relationship Id="rId22" Type="http://schemas.openxmlformats.org/officeDocument/2006/relationships/slide" Target="slides/slide14.xml"/><Relationship Id="rId23" Type="http://schemas.openxmlformats.org/officeDocument/2006/relationships/slide" Target="slides/slide15.xml"/><Relationship Id="rId24" Type="http://schemas.openxmlformats.org/officeDocument/2006/relationships/slide" Target="slides/slide16.xml"/><Relationship Id="rId25" Type="http://schemas.openxmlformats.org/officeDocument/2006/relationships/slide" Target="slides/slide17.xml"/><Relationship Id="rId26" Type="http://schemas.openxmlformats.org/officeDocument/2006/relationships/slide" Target="slides/slide18.xml"/><Relationship Id="rId27" Type="http://schemas.openxmlformats.org/officeDocument/2006/relationships/slide" Target="slides/slide19.xml"/><Relationship Id="rId28" Type="http://schemas.openxmlformats.org/officeDocument/2006/relationships/slide" Target="slides/slide20.xml"/><Relationship Id="rId29" Type="http://schemas.openxmlformats.org/officeDocument/2006/relationships/slide" Target="slides/slide21.xml"/><Relationship Id="rId30" Type="http://schemas.openxmlformats.org/officeDocument/2006/relationships/slide" Target="slides/slide22.xml"/><Relationship Id="rId31" Type="http://schemas.openxmlformats.org/officeDocument/2006/relationships/slide" Target="slides/slide23.xml"/><Relationship Id="rId32" Type="http://schemas.openxmlformats.org/officeDocument/2006/relationships/slide" Target="slides/slide24.xml"/><Relationship Id="rId33" Type="http://schemas.openxmlformats.org/officeDocument/2006/relationships/slide" Target="slides/slide25.xml"/><Relationship Id="rId34" Type="http://schemas.openxmlformats.org/officeDocument/2006/relationships/slide" Target="slides/slide26.xml"/><Relationship Id="rId35" Type="http://schemas.openxmlformats.org/officeDocument/2006/relationships/slide" Target="slides/slide27.xml"/><Relationship Id="rId36" Type="http://schemas.openxmlformats.org/officeDocument/2006/relationships/slide" Target="slides/slide28.xml"/><Relationship Id="rId37" Type="http://schemas.openxmlformats.org/officeDocument/2006/relationships/slide" Target="slides/slide29.xml"/><Relationship Id="rId38" Type="http://schemas.openxmlformats.org/officeDocument/2006/relationships/slide" Target="slides/slide30.xml"/><Relationship Id="rId39" Type="http://schemas.openxmlformats.org/officeDocument/2006/relationships/slide" Target="slides/slide31.xml"/><Relationship Id="rId40" Type="http://schemas.openxmlformats.org/officeDocument/2006/relationships/slide" Target="slides/slide32.xml"/><Relationship Id="rId41" Type="http://schemas.openxmlformats.org/officeDocument/2006/relationships/slide" Target="slides/slide33.xml"/><Relationship Id="rId42" Type="http://schemas.openxmlformats.org/officeDocument/2006/relationships/slide" Target="slides/slide34.xml"/><Relationship Id="rId43" Type="http://schemas.openxmlformats.org/officeDocument/2006/relationships/slide" Target="slides/slide35.xml"/><Relationship Id="rId44" Type="http://schemas.openxmlformats.org/officeDocument/2006/relationships/presProps" Target="presProps.xml"/>
</Relationships>
</file>

<file path=ppt/notesMasters/_rels/notesMaster1.xml.rels><?xml version="1.0" encoding="UTF-8"?>
<Relationships xmlns="http://schemas.openxmlformats.org/package/2006/relationships"><Relationship Id="rId1" Type="http://schemas.openxmlformats.org/officeDocument/2006/relationships/theme" Target="../theme/theme7.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7" name="PlaceHolder 1"/>
          <p:cNvSpPr>
            <a:spLocks noGrp="1"/>
          </p:cNvSpPr>
          <p:nvPr>
            <p:ph type="sldImg"/>
          </p:nvPr>
        </p:nvSpPr>
        <p:spPr>
          <a:xfrm>
            <a:off x="216000" y="812520"/>
            <a:ext cx="7127280" cy="4008960"/>
          </a:xfrm>
          <a:prstGeom prst="rect">
            <a:avLst/>
          </a:prstGeom>
          <a:noFill/>
          <a:ln w="0">
            <a:noFill/>
          </a:ln>
        </p:spPr>
        <p:txBody>
          <a:bodyPr lIns="0" rIns="0" tIns="0" bIns="0" anchor="ctr">
            <a:noAutofit/>
          </a:bodyPr>
          <a:p>
            <a:pPr algn="ctr"/>
            <a:r>
              <a:rPr b="0" lang="zh-CN" sz="4400" strike="noStrike" u="none">
                <a:solidFill>
                  <a:srgbClr val="000000"/>
                </a:solidFill>
                <a:uFillTx/>
                <a:latin typeface="Arial"/>
              </a:rPr>
              <a:t>单击以移动幻灯片</a:t>
            </a:r>
            <a:endParaRPr b="0" lang="en-US" sz="4400" strike="noStrike" u="none">
              <a:solidFill>
                <a:srgbClr val="000000"/>
              </a:solidFill>
              <a:uFillTx/>
              <a:latin typeface="Arial"/>
            </a:endParaRPr>
          </a:p>
        </p:txBody>
      </p:sp>
      <p:sp>
        <p:nvSpPr>
          <p:cNvPr id="68" name="PlaceHolder 2"/>
          <p:cNvSpPr>
            <a:spLocks noGrp="1"/>
          </p:cNvSpPr>
          <p:nvPr>
            <p:ph type="body"/>
          </p:nvPr>
        </p:nvSpPr>
        <p:spPr>
          <a:xfrm>
            <a:off x="756000" y="5078520"/>
            <a:ext cx="6047640" cy="4811040"/>
          </a:xfrm>
          <a:prstGeom prst="rect">
            <a:avLst/>
          </a:prstGeom>
          <a:noFill/>
          <a:ln w="0">
            <a:noFill/>
          </a:ln>
        </p:spPr>
        <p:txBody>
          <a:bodyPr lIns="0" rIns="0" tIns="0" bIns="0" anchor="t">
            <a:noAutofit/>
          </a:bodyPr>
          <a:p>
            <a:pPr marL="216000" indent="-216000">
              <a:buNone/>
            </a:pPr>
            <a:r>
              <a:rPr b="0" lang="zh-CN" sz="2000" strike="noStrike" u="none">
                <a:solidFill>
                  <a:srgbClr val="000000"/>
                </a:solidFill>
                <a:uFillTx/>
                <a:latin typeface="Arial"/>
              </a:rPr>
              <a:t>点击编辑备注格式</a:t>
            </a:r>
            <a:endParaRPr b="0" lang="en-US" sz="2000" strike="noStrike" u="none">
              <a:solidFill>
                <a:srgbClr val="000000"/>
              </a:solidFill>
              <a:uFillTx/>
              <a:latin typeface="Arial"/>
            </a:endParaRPr>
          </a:p>
        </p:txBody>
      </p:sp>
      <p:sp>
        <p:nvSpPr>
          <p:cNvPr id="69" name="PlaceHolder 3"/>
          <p:cNvSpPr>
            <a:spLocks noGrp="1"/>
          </p:cNvSpPr>
          <p:nvPr>
            <p:ph type="hdr"/>
          </p:nvPr>
        </p:nvSpPr>
        <p:spPr>
          <a:xfrm>
            <a:off x="0" y="0"/>
            <a:ext cx="3280680" cy="534240"/>
          </a:xfrm>
          <a:prstGeom prst="rect">
            <a:avLst/>
          </a:prstGeom>
          <a:noFill/>
          <a:ln w="0">
            <a:noFill/>
          </a:ln>
        </p:spPr>
        <p:txBody>
          <a:bodyPr lIns="0" rIns="0" tIns="0" bIns="0" anchor="t">
            <a:noAutofit/>
          </a:bodyPr>
          <a:p>
            <a:pPr indent="0">
              <a:buNone/>
            </a:pPr>
            <a:r>
              <a:rPr b="0" lang="en-US" sz="1400" strike="noStrike" u="none">
                <a:solidFill>
                  <a:srgbClr val="000000"/>
                </a:solidFill>
                <a:uFillTx/>
                <a:latin typeface="Times New Roman"/>
              </a:rPr>
              <a:t>&lt;页眉&gt;</a:t>
            </a:r>
            <a:endParaRPr b="0" lang="en-US" sz="1400" strike="noStrike" u="none">
              <a:solidFill>
                <a:srgbClr val="000000"/>
              </a:solidFill>
              <a:uFillTx/>
              <a:latin typeface="Times New Roman"/>
            </a:endParaRPr>
          </a:p>
        </p:txBody>
      </p:sp>
      <p:sp>
        <p:nvSpPr>
          <p:cNvPr id="70" name="PlaceHolder 4"/>
          <p:cNvSpPr>
            <a:spLocks noGrp="1"/>
          </p:cNvSpPr>
          <p:nvPr>
            <p:ph type="dt" idx="1"/>
          </p:nvPr>
        </p:nvSpPr>
        <p:spPr>
          <a:xfrm>
            <a:off x="4278960" y="0"/>
            <a:ext cx="3280680" cy="534240"/>
          </a:xfrm>
          <a:prstGeom prst="rect">
            <a:avLst/>
          </a:prstGeom>
          <a:noFill/>
          <a:ln w="0">
            <a:noFill/>
          </a:ln>
        </p:spPr>
        <p:txBody>
          <a:bodyPr lIns="0" rIns="0" tIns="0" bIns="0" anchor="t">
            <a:noAutofit/>
          </a:bodyPr>
          <a:lstStyle>
            <a:lvl1pPr indent="0" algn="r">
              <a:buNone/>
              <a:defRPr b="0" lang="en-US" sz="1400" strike="noStrike" u="none">
                <a:solidFill>
                  <a:srgbClr val="000000"/>
                </a:solidFill>
                <a:uFillTx/>
                <a:latin typeface="Times New Roman"/>
              </a:defRPr>
            </a:lvl1pPr>
          </a:lstStyle>
          <a:p>
            <a:pPr indent="0" algn="r">
              <a:buNone/>
            </a:pPr>
            <a:r>
              <a:rPr b="0" lang="en-US" sz="1400" strike="noStrike" u="none">
                <a:solidFill>
                  <a:srgbClr val="000000"/>
                </a:solidFill>
                <a:uFillTx/>
                <a:latin typeface="Times New Roman"/>
              </a:rPr>
              <a:t>&lt;日期/时间&gt;</a:t>
            </a:r>
            <a:endParaRPr b="0" lang="en-US" sz="1400" strike="noStrike" u="none">
              <a:solidFill>
                <a:srgbClr val="000000"/>
              </a:solidFill>
              <a:uFillTx/>
              <a:latin typeface="Times New Roman"/>
            </a:endParaRPr>
          </a:p>
        </p:txBody>
      </p:sp>
      <p:sp>
        <p:nvSpPr>
          <p:cNvPr id="71" name="PlaceHolder 5"/>
          <p:cNvSpPr>
            <a:spLocks noGrp="1"/>
          </p:cNvSpPr>
          <p:nvPr>
            <p:ph type="ftr" idx="2"/>
          </p:nvPr>
        </p:nvSpPr>
        <p:spPr>
          <a:xfrm>
            <a:off x="0" y="10157400"/>
            <a:ext cx="3280680" cy="534240"/>
          </a:xfrm>
          <a:prstGeom prst="rect">
            <a:avLst/>
          </a:prstGeom>
          <a:noFill/>
          <a:ln w="0">
            <a:noFill/>
          </a:ln>
        </p:spPr>
        <p:txBody>
          <a:bodyPr lIns="0" rIns="0" tIns="0" bIns="0" anchor="b">
            <a:noAutofit/>
          </a:bodyPr>
          <a:lstStyle>
            <a:lvl1pPr indent="0">
              <a:buNone/>
              <a:defRPr b="0" lang="en-US" sz="1400" strike="noStrike" u="none">
                <a:solidFill>
                  <a:srgbClr val="000000"/>
                </a:solidFill>
                <a:uFillTx/>
                <a:latin typeface="Times New Roman"/>
              </a:defRPr>
            </a:lvl1pPr>
          </a:lstStyle>
          <a:p>
            <a:pPr indent="0">
              <a:buNone/>
            </a:pPr>
            <a:r>
              <a:rPr b="0" lang="en-US" sz="1400" strike="noStrike" u="none">
                <a:solidFill>
                  <a:srgbClr val="000000"/>
                </a:solidFill>
                <a:uFillTx/>
                <a:latin typeface="Times New Roman"/>
              </a:rPr>
              <a:t>&lt;页脚&gt;</a:t>
            </a:r>
            <a:endParaRPr b="0" lang="en-US" sz="1400" strike="noStrike" u="none">
              <a:solidFill>
                <a:srgbClr val="000000"/>
              </a:solidFill>
              <a:uFillTx/>
              <a:latin typeface="Times New Roman"/>
            </a:endParaRPr>
          </a:p>
        </p:txBody>
      </p:sp>
      <p:sp>
        <p:nvSpPr>
          <p:cNvPr id="72" name="PlaceHolder 6"/>
          <p:cNvSpPr>
            <a:spLocks noGrp="1"/>
          </p:cNvSpPr>
          <p:nvPr>
            <p:ph type="sldNum" idx="3"/>
          </p:nvPr>
        </p:nvSpPr>
        <p:spPr>
          <a:xfrm>
            <a:off x="4278960" y="10157400"/>
            <a:ext cx="3280680" cy="534240"/>
          </a:xfrm>
          <a:prstGeom prst="rect">
            <a:avLst/>
          </a:prstGeom>
          <a:noFill/>
          <a:ln w="0">
            <a:noFill/>
          </a:ln>
        </p:spPr>
        <p:txBody>
          <a:bodyPr lIns="0" rIns="0" tIns="0" bIns="0" anchor="b">
            <a:noAutofit/>
          </a:bodyPr>
          <a:lstStyle>
            <a:lvl1pPr indent="0" algn="r">
              <a:buNone/>
              <a:defRPr b="0" lang="en-US" sz="1400" strike="noStrike" u="none">
                <a:solidFill>
                  <a:srgbClr val="000000"/>
                </a:solidFill>
                <a:uFillTx/>
                <a:latin typeface="Times New Roman"/>
              </a:defRPr>
            </a:lvl1pPr>
          </a:lstStyle>
          <a:p>
            <a:pPr indent="0" algn="r">
              <a:buNone/>
            </a:pPr>
            <a:fld id="{CB60C411-0AA6-4E52-893B-D07DECAA8ACB}" type="slidenum">
              <a:rPr b="0" lang="en-US" sz="1400" strike="noStrike" u="none">
                <a:solidFill>
                  <a:srgbClr val="000000"/>
                </a:solidFill>
                <a:uFillTx/>
                <a:latin typeface="Times New Roman"/>
              </a:rPr>
              <a:t>&lt;编号&gt;</a:t>
            </a:fld>
            <a:endParaRPr b="0" lang="en-US" sz="1400" strike="noStrike" u="none">
              <a:solidFill>
                <a:srgbClr val="000000"/>
              </a:solidFill>
              <a:uFillTx/>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
</Relationships>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
</Relationships>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
</Relationships>
</file>

<file path=ppt/notesSlides/_rels/notesSlide13.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
</Relationships>
</file>

<file path=ppt/notesSlides/_rels/notesSlide14.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
</Relationships>
</file>

<file path=ppt/notesSlides/_rels/notesSlide15.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
</Relationships>
</file>

<file path=ppt/notesSlides/_rels/notesSlide16.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
</Relationships>
</file>

<file path=ppt/notesSlides/_rels/notesSlide17.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
</Relationships>
</file>

<file path=ppt/notesSlides/_rels/notesSlide18.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
</Relationships>
</file>

<file path=ppt/notesSlides/_rels/notesSlide19.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
</Relationships>
</file>

<file path=ppt/notesSlides/_rels/notesSlide20.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
</Relationships>
</file>

<file path=ppt/notesSlides/_rels/notesSlide21.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
</Relationships>
</file>

<file path=ppt/notesSlides/_rels/notesSlide22.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
</Relationships>
</file>

<file path=ppt/notesSlides/_rels/notesSlide23.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
</Relationships>
</file>

<file path=ppt/notesSlides/_rels/notesSlide24.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
</Relationships>
</file>

<file path=ppt/notesSlides/_rels/notesSlide25.xml.rels><?xml version="1.0" encoding="UTF-8"?>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
</Relationships>
</file>

<file path=ppt/notesSlides/_rels/notesSlide26.xml.rels><?xml version="1.0" encoding="UTF-8"?>
<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
</Relationships>
</file>

<file path=ppt/notesSlides/_rels/notesSlide27.xml.rels><?xml version="1.0" encoding="UTF-8"?>
<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
</Relationships>
</file>

<file path=ppt/notesSlides/_rels/notesSlide28.xml.rels><?xml version="1.0" encoding="UTF-8"?>
<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
</Relationships>
</file>

<file path=ppt/notesSlides/_rels/notesSlide29.xml.rels><?xml version="1.0" encoding="UTF-8"?>
<Relationships xmlns="http://schemas.openxmlformats.org/package/2006/relationships"><Relationship Id="rId1" Type="http://schemas.openxmlformats.org/officeDocument/2006/relationships/slide" Target="../slides/slide29.xml"/><Relationship Id="rId2" Type="http://schemas.openxmlformats.org/officeDocument/2006/relationships/notesMaster" Target="../notesMasters/notesMaster1.xml"/>
</Relationships>
</file>

<file path=ppt/notesSlides/_rels/notesSlide30.xml.rels><?xml version="1.0" encoding="UTF-8"?>
<Relationships xmlns="http://schemas.openxmlformats.org/package/2006/relationships"><Relationship Id="rId1" Type="http://schemas.openxmlformats.org/officeDocument/2006/relationships/slide" Target="../slides/slide30.xml"/><Relationship Id="rId2"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
</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
</Relationships>
</file>

<file path=ppt/notesSlides/notesSlide1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4" name="PlaceHolder 1"/>
          <p:cNvSpPr>
            <a:spLocks noGrp="1"/>
          </p:cNvSpPr>
          <p:nvPr>
            <p:ph type="sldImg"/>
          </p:nvPr>
        </p:nvSpPr>
        <p:spPr>
          <a:xfrm>
            <a:off x="216000" y="812520"/>
            <a:ext cx="7126200" cy="4007880"/>
          </a:xfrm>
          <a:prstGeom prst="rect">
            <a:avLst/>
          </a:prstGeom>
          <a:ln w="0">
            <a:noFill/>
          </a:ln>
        </p:spPr>
      </p:sp>
      <p:sp>
        <p:nvSpPr>
          <p:cNvPr id="395" name="PlaceHolder 2"/>
          <p:cNvSpPr>
            <a:spLocks noGrp="1"/>
          </p:cNvSpPr>
          <p:nvPr>
            <p:ph type="body"/>
          </p:nvPr>
        </p:nvSpPr>
        <p:spPr>
          <a:xfrm>
            <a:off x="756000" y="5078520"/>
            <a:ext cx="6046560" cy="4809960"/>
          </a:xfrm>
          <a:prstGeom prst="rect">
            <a:avLst/>
          </a:prstGeom>
          <a:noFill/>
          <a:ln w="0">
            <a:noFill/>
          </a:ln>
        </p:spPr>
        <p:txBody>
          <a:bodyPr lIns="0" rIns="0" tIns="0" bIns="0" anchor="t">
            <a:noAutofit/>
          </a:bodyPr>
          <a:p>
            <a:pPr marL="216000" indent="-216000">
              <a:lnSpc>
                <a:spcPct val="100000"/>
              </a:lnSpc>
              <a:spcBef>
                <a:spcPts val="1191"/>
              </a:spcBef>
              <a:spcAft>
                <a:spcPts val="992"/>
              </a:spcAft>
              <a:buNone/>
              <a:tabLst>
                <a:tab algn="l" pos="0"/>
              </a:tabLst>
            </a:pPr>
            <a:r>
              <a:rPr b="0" lang="en-US" sz="2000" strike="noStrike" u="none">
                <a:solidFill>
                  <a:srgbClr val="000000"/>
                </a:solidFill>
                <a:uFillTx/>
                <a:latin typeface="Arial"/>
              </a:rPr>
              <a:t>The first challenge is learning and using the OCPP protocol. The OCPP 2.0.1 message structure is complex, and there are many references in the standard document. Just like in this picture, it connects from one place to another, and then continues to another place. This means we often need to look up the standard, and writing the messages manually can result in errors.</a:t>
            </a:r>
            <a:endParaRPr b="0" lang="en-US" sz="2000" strike="noStrike" u="none">
              <a:solidFill>
                <a:srgbClr val="000000"/>
              </a:solidFill>
              <a:uFillTx/>
              <a:latin typeface="Arial"/>
            </a:endParaRPr>
          </a:p>
        </p:txBody>
      </p:sp>
    </p:spTree>
  </p:cSld>
</p:notes>
</file>

<file path=ppt/notesSlides/notesSlide1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6" name="PlaceHolder 1"/>
          <p:cNvSpPr>
            <a:spLocks noGrp="1"/>
          </p:cNvSpPr>
          <p:nvPr>
            <p:ph type="sldImg"/>
          </p:nvPr>
        </p:nvSpPr>
        <p:spPr>
          <a:xfrm>
            <a:off x="216000" y="812520"/>
            <a:ext cx="7126920" cy="4008600"/>
          </a:xfrm>
          <a:prstGeom prst="rect">
            <a:avLst/>
          </a:prstGeom>
          <a:ln w="0">
            <a:noFill/>
          </a:ln>
        </p:spPr>
      </p:sp>
      <p:sp>
        <p:nvSpPr>
          <p:cNvPr id="397" name="PlaceHolder 2"/>
          <p:cNvSpPr>
            <a:spLocks noGrp="1"/>
          </p:cNvSpPr>
          <p:nvPr>
            <p:ph type="body"/>
          </p:nvPr>
        </p:nvSpPr>
        <p:spPr>
          <a:xfrm>
            <a:off x="756000" y="5078520"/>
            <a:ext cx="6047280" cy="481068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trike="noStrike" u="none">
                <a:solidFill>
                  <a:srgbClr val="000000"/>
                </a:solidFill>
                <a:uFillTx/>
                <a:latin typeface="Arial"/>
              </a:rPr>
              <a:t>To solve this, we designed a message generator. It works by passing parameters through functions to build the OCPP messages step by step, reducing errors and making it easier for developers to understand and use.</a:t>
            </a:r>
            <a:endParaRPr b="0" lang="en-US" sz="2000" strike="noStrike" u="none">
              <a:solidFill>
                <a:srgbClr val="000000"/>
              </a:solidFill>
              <a:uFillTx/>
              <a:latin typeface="Arial"/>
            </a:endParaRPr>
          </a:p>
        </p:txBody>
      </p:sp>
    </p:spTree>
  </p:cSld>
</p:notes>
</file>

<file path=ppt/notesSlides/notesSlide1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8" name="PlaceHolder 1"/>
          <p:cNvSpPr>
            <a:spLocks noGrp="1"/>
          </p:cNvSpPr>
          <p:nvPr>
            <p:ph type="sldImg"/>
          </p:nvPr>
        </p:nvSpPr>
        <p:spPr>
          <a:xfrm>
            <a:off x="216000" y="812520"/>
            <a:ext cx="7126920" cy="4008600"/>
          </a:xfrm>
          <a:prstGeom prst="rect">
            <a:avLst/>
          </a:prstGeom>
          <a:ln w="0">
            <a:noFill/>
          </a:ln>
        </p:spPr>
      </p:sp>
      <p:sp>
        <p:nvSpPr>
          <p:cNvPr id="399" name="PlaceHolder 2"/>
          <p:cNvSpPr>
            <a:spLocks noGrp="1"/>
          </p:cNvSpPr>
          <p:nvPr>
            <p:ph type="body"/>
          </p:nvPr>
        </p:nvSpPr>
        <p:spPr>
          <a:xfrm>
            <a:off x="756000" y="5078520"/>
            <a:ext cx="6047280" cy="4810680"/>
          </a:xfrm>
          <a:prstGeom prst="rect">
            <a:avLst/>
          </a:prstGeom>
          <a:noFill/>
          <a:ln w="0">
            <a:noFill/>
          </a:ln>
        </p:spPr>
        <p:txBody>
          <a:bodyPr lIns="0" rIns="0" tIns="0" bIns="0" anchor="t">
            <a:noAutofit/>
          </a:bodyPr>
          <a:p>
            <a:pPr marL="216000" indent="-216000">
              <a:lnSpc>
                <a:spcPct val="100000"/>
              </a:lnSpc>
              <a:spcBef>
                <a:spcPts val="1191"/>
              </a:spcBef>
              <a:spcAft>
                <a:spcPts val="992"/>
              </a:spcAft>
              <a:buNone/>
              <a:tabLst>
                <a:tab algn="l" pos="0"/>
              </a:tabLst>
            </a:pPr>
            <a:r>
              <a:rPr b="0" lang="en-US" sz="2000" strike="noStrike" u="none">
                <a:solidFill>
                  <a:srgbClr val="000000"/>
                </a:solidFill>
                <a:uFillTx/>
                <a:latin typeface="Arial"/>
              </a:rPr>
              <a:t>  </a:t>
            </a:r>
            <a:r>
              <a:rPr b="0" lang="en-US" sz="2000" strike="noStrike" u="none">
                <a:solidFill>
                  <a:srgbClr val="000000"/>
                </a:solidFill>
                <a:uFillTx/>
                <a:latin typeface="Arial"/>
              </a:rPr>
              <a:t>Because the system has many modules and complex function calls. So, we needed a way to reduce the coupling. we implemented a Signal class referencing the Qt Signal mechanism to decouple the system. We only need to connect functions to signals externally, and when a signal is emitted, the function is called. Compared to callback functions, this method is more flexible and has lower coupling.</a:t>
            </a:r>
            <a:endParaRPr b="0" lang="en-US" sz="2000" strike="noStrike" u="none">
              <a:solidFill>
                <a:srgbClr val="000000"/>
              </a:solidFill>
              <a:uFillTx/>
              <a:latin typeface="Arial"/>
            </a:endParaRPr>
          </a:p>
        </p:txBody>
      </p:sp>
    </p:spTree>
  </p:cSld>
</p:notes>
</file>

<file path=ppt/notesSlides/notesSlide1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0" name="PlaceHolder 1"/>
          <p:cNvSpPr>
            <a:spLocks noGrp="1"/>
          </p:cNvSpPr>
          <p:nvPr>
            <p:ph type="sldImg"/>
          </p:nvPr>
        </p:nvSpPr>
        <p:spPr>
          <a:xfrm>
            <a:off x="216000" y="812520"/>
            <a:ext cx="7126920" cy="4008600"/>
          </a:xfrm>
          <a:prstGeom prst="rect">
            <a:avLst/>
          </a:prstGeom>
          <a:ln w="0">
            <a:noFill/>
          </a:ln>
        </p:spPr>
      </p:sp>
      <p:sp>
        <p:nvSpPr>
          <p:cNvPr id="401" name="PlaceHolder 2"/>
          <p:cNvSpPr>
            <a:spLocks noGrp="1"/>
          </p:cNvSpPr>
          <p:nvPr>
            <p:ph type="body"/>
          </p:nvPr>
        </p:nvSpPr>
        <p:spPr>
          <a:xfrm>
            <a:off x="756000" y="5078520"/>
            <a:ext cx="6047280" cy="481068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trike="noStrike" u="none">
                <a:solidFill>
                  <a:srgbClr val="000000"/>
                </a:solidFill>
                <a:uFillTx/>
                <a:latin typeface="Arial"/>
              </a:rPr>
              <a:t>For system expansion, we created a data management class to handle all the data uniformly. This is a good foundation if we need to connect to a database in the future. We also thought about supporting multiple charging ports for testing, which can be dynamically added to the system. The modular design makes future expansion easier. Our GUI is web-based, but we also provide communication interfaces for desktop or mobile devices.</a:t>
            </a:r>
            <a:endParaRPr b="0" lang="en-US" sz="2000" strike="noStrike" u="none">
              <a:solidFill>
                <a:srgbClr val="000000"/>
              </a:solidFill>
              <a:uFillTx/>
              <a:latin typeface="Arial"/>
            </a:endParaRPr>
          </a:p>
        </p:txBody>
      </p:sp>
    </p:spTree>
  </p:cSld>
</p:notes>
</file>

<file path=ppt/notesSlides/notesSlide1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2" name="PlaceHolder 1"/>
          <p:cNvSpPr>
            <a:spLocks noGrp="1"/>
          </p:cNvSpPr>
          <p:nvPr>
            <p:ph type="sldImg"/>
          </p:nvPr>
        </p:nvSpPr>
        <p:spPr>
          <a:xfrm>
            <a:off x="216000" y="812520"/>
            <a:ext cx="7126920" cy="4008600"/>
          </a:xfrm>
          <a:prstGeom prst="rect">
            <a:avLst/>
          </a:prstGeom>
          <a:ln w="0">
            <a:noFill/>
          </a:ln>
        </p:spPr>
      </p:sp>
      <p:sp>
        <p:nvSpPr>
          <p:cNvPr id="403" name="PlaceHolder 2"/>
          <p:cNvSpPr>
            <a:spLocks noGrp="1"/>
          </p:cNvSpPr>
          <p:nvPr>
            <p:ph type="body"/>
          </p:nvPr>
        </p:nvSpPr>
        <p:spPr>
          <a:xfrm>
            <a:off x="756000" y="5078520"/>
            <a:ext cx="6047280" cy="481068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trike="noStrike" u="none">
                <a:solidFill>
                  <a:srgbClr val="000000"/>
                </a:solidFill>
                <a:uFillTx/>
                <a:latin typeface="Arial"/>
                <a:ea typeface="Noto Sans SC"/>
              </a:rPr>
              <a:t>This is the internal structure of the charging station. The pink parts are coroutines, and the green parts are threads. All modules connect to the Central Processor, which manages the scheduling.</a:t>
            </a:r>
            <a:endParaRPr b="0" lang="en-US" sz="2000" strike="noStrike" u="none">
              <a:solidFill>
                <a:srgbClr val="000000"/>
              </a:solidFill>
              <a:uFillTx/>
              <a:latin typeface="Arial"/>
            </a:endParaRPr>
          </a:p>
        </p:txBody>
      </p:sp>
    </p:spTree>
  </p:cSld>
</p:notes>
</file>

<file path=ppt/notesSlides/notesSlide1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4" name="PlaceHolder 1"/>
          <p:cNvSpPr>
            <a:spLocks noGrp="1"/>
          </p:cNvSpPr>
          <p:nvPr>
            <p:ph type="sldImg"/>
          </p:nvPr>
        </p:nvSpPr>
        <p:spPr>
          <a:xfrm>
            <a:off x="216000" y="812520"/>
            <a:ext cx="7126920" cy="4008600"/>
          </a:xfrm>
          <a:prstGeom prst="rect">
            <a:avLst/>
          </a:prstGeom>
          <a:ln w="0">
            <a:noFill/>
          </a:ln>
        </p:spPr>
      </p:sp>
      <p:sp>
        <p:nvSpPr>
          <p:cNvPr id="405" name="PlaceHolder 2"/>
          <p:cNvSpPr>
            <a:spLocks noGrp="1"/>
          </p:cNvSpPr>
          <p:nvPr>
            <p:ph type="body"/>
          </p:nvPr>
        </p:nvSpPr>
        <p:spPr>
          <a:xfrm>
            <a:off x="756000" y="5078520"/>
            <a:ext cx="6047280" cy="481068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trike="noStrike" u="none">
                <a:solidFill>
                  <a:srgbClr val="000000"/>
                </a:solidFill>
                <a:uFillTx/>
                <a:latin typeface="Arial"/>
              </a:rPr>
              <a:t>This is the overall system structure. On the left is the optimizer, and on the right is the charging station. They communicate through the OCPP protocol.</a:t>
            </a:r>
            <a:endParaRPr b="0" lang="en-US" sz="2000" strike="noStrike" u="none">
              <a:solidFill>
                <a:srgbClr val="000000"/>
              </a:solidFill>
              <a:uFillTx/>
              <a:latin typeface="Arial"/>
            </a:endParaRPr>
          </a:p>
          <a:p>
            <a:pPr marL="216000" indent="-216000">
              <a:lnSpc>
                <a:spcPct val="100000"/>
              </a:lnSpc>
              <a:buNone/>
              <a:tabLst>
                <a:tab algn="l" pos="0"/>
              </a:tabLst>
            </a:pPr>
            <a:endParaRPr b="0" lang="en-US" sz="2000" strike="noStrike" u="none">
              <a:solidFill>
                <a:srgbClr val="000000"/>
              </a:solidFill>
              <a:uFillTx/>
              <a:latin typeface="Arial"/>
            </a:endParaRPr>
          </a:p>
          <a:p>
            <a:pPr marL="216000" indent="-216000">
              <a:lnSpc>
                <a:spcPct val="100000"/>
              </a:lnSpc>
              <a:buNone/>
              <a:tabLst>
                <a:tab algn="l" pos="0"/>
              </a:tabLst>
            </a:pPr>
            <a:endParaRPr b="0" lang="en-US" sz="2000" strike="noStrike" u="none">
              <a:solidFill>
                <a:srgbClr val="000000"/>
              </a:solidFill>
              <a:uFillTx/>
              <a:latin typeface="Arial"/>
            </a:endParaRPr>
          </a:p>
          <a:p>
            <a:pPr marL="216000" indent="-216000">
              <a:lnSpc>
                <a:spcPct val="100000"/>
              </a:lnSpc>
              <a:buNone/>
              <a:tabLst>
                <a:tab algn="l" pos="0"/>
              </a:tabLst>
            </a:pPr>
            <a:r>
              <a:rPr b="0" lang="en-US" sz="2000" strike="noStrike" u="none">
                <a:solidFill>
                  <a:srgbClr val="000000"/>
                </a:solidFill>
                <a:uFillTx/>
                <a:latin typeface="Arial"/>
              </a:rPr>
              <a:t>Next, Yunan will explain the charging logic part.</a:t>
            </a:r>
            <a:endParaRPr b="0" lang="en-US" sz="2000" strike="noStrike" u="none">
              <a:solidFill>
                <a:srgbClr val="000000"/>
              </a:solidFill>
              <a:uFillTx/>
              <a:latin typeface="Arial"/>
            </a:endParaRPr>
          </a:p>
        </p:txBody>
      </p:sp>
    </p:spTree>
  </p:cSld>
</p:notes>
</file>

<file path=ppt/notesSlides/notesSlide1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6" name="PlaceHolder 1"/>
          <p:cNvSpPr>
            <a:spLocks noGrp="1"/>
          </p:cNvSpPr>
          <p:nvPr>
            <p:ph type="sldImg"/>
          </p:nvPr>
        </p:nvSpPr>
        <p:spPr>
          <a:xfrm>
            <a:off x="1374840" y="1336680"/>
            <a:ext cx="4809240" cy="3607560"/>
          </a:xfrm>
          <a:prstGeom prst="rect">
            <a:avLst/>
          </a:prstGeom>
          <a:ln w="0">
            <a:noFill/>
          </a:ln>
        </p:spPr>
      </p:sp>
      <p:sp>
        <p:nvSpPr>
          <p:cNvPr id="407" name="PlaceHolder 2"/>
          <p:cNvSpPr>
            <a:spLocks noGrp="1"/>
          </p:cNvSpPr>
          <p:nvPr>
            <p:ph type="body"/>
          </p:nvPr>
        </p:nvSpPr>
        <p:spPr>
          <a:xfrm>
            <a:off x="755640" y="5145120"/>
            <a:ext cx="6047640" cy="4209480"/>
          </a:xfrm>
          <a:prstGeom prst="rect">
            <a:avLst/>
          </a:prstGeom>
          <a:noFill/>
          <a:ln w="0">
            <a:noFill/>
          </a:ln>
        </p:spPr>
        <p:txBody>
          <a:bodyPr lIns="91440" rIns="91440" tIns="45720" bIns="45720" anchor="t">
            <a:noAutofit/>
          </a:bodyPr>
          <a:p>
            <a:pPr marL="216000" indent="0">
              <a:lnSpc>
                <a:spcPct val="100000"/>
              </a:lnSpc>
              <a:buNone/>
              <a:tabLst>
                <a:tab algn="l" pos="0"/>
              </a:tabLst>
            </a:pPr>
            <a:r>
              <a:rPr b="0" lang="en-US" sz="2000" strike="noStrike" u="none">
                <a:solidFill>
                  <a:srgbClr val="000000"/>
                </a:solidFill>
                <a:uFillTx/>
                <a:latin typeface="Arial"/>
              </a:rPr>
              <a:t>We have designed 3 charge modes.</a:t>
            </a:r>
            <a:endParaRPr b="0" lang="en-US" sz="2000" strike="noStrike" u="none">
              <a:solidFill>
                <a:srgbClr val="000000"/>
              </a:solidFill>
              <a:uFillTx/>
              <a:latin typeface="Arial"/>
            </a:endParaRPr>
          </a:p>
          <a:p>
            <a:pPr marL="216000" indent="0">
              <a:lnSpc>
                <a:spcPct val="100000"/>
              </a:lnSpc>
              <a:buNone/>
              <a:tabLst>
                <a:tab algn="l" pos="0"/>
              </a:tabLst>
            </a:pPr>
            <a:r>
              <a:rPr b="0" lang="en-US" sz="2000" strike="noStrike" u="none">
                <a:solidFill>
                  <a:srgbClr val="000000"/>
                </a:solidFill>
                <a:uFillTx/>
                <a:latin typeface="Arial"/>
              </a:rPr>
              <a:t>Direct charging can literally only control the start and stop of charging, by pressing the buttons on the charge pile via the website. Then the charge station will charge at the maximum allowed current.</a:t>
            </a:r>
            <a:endParaRPr b="0" lang="en-US" sz="2000" strike="noStrike" u="none">
              <a:solidFill>
                <a:srgbClr val="000000"/>
              </a:solidFill>
              <a:uFillTx/>
              <a:latin typeface="Arial"/>
            </a:endParaRPr>
          </a:p>
          <a:p>
            <a:pPr marL="216000" indent="0">
              <a:lnSpc>
                <a:spcPct val="100000"/>
              </a:lnSpc>
              <a:buNone/>
              <a:tabLst>
                <a:tab algn="l" pos="0"/>
              </a:tabLst>
            </a:pPr>
            <a:r>
              <a:rPr b="0" lang="en-US" sz="2000" strike="noStrike" u="none">
                <a:solidFill>
                  <a:srgbClr val="000000"/>
                </a:solidFill>
                <a:uFillTx/>
                <a:latin typeface="Arial"/>
              </a:rPr>
              <a:t>The Manual schedule mode is mainly used for debugging. The charging station will charge according to an uploaded schedule. The charge time point and charge power are defined in this schedule.</a:t>
            </a:r>
            <a:endParaRPr b="0" lang="en-US" sz="2000" strike="noStrike" u="none">
              <a:solidFill>
                <a:srgbClr val="000000"/>
              </a:solidFill>
              <a:uFillTx/>
              <a:latin typeface="Arial"/>
            </a:endParaRPr>
          </a:p>
          <a:p>
            <a:pPr marL="216000" indent="0">
              <a:lnSpc>
                <a:spcPct val="100000"/>
              </a:lnSpc>
              <a:buNone/>
              <a:tabLst>
                <a:tab algn="l" pos="0"/>
              </a:tabLst>
            </a:pPr>
            <a:r>
              <a:rPr b="0" lang="en-US" sz="2000" strike="noStrike" u="none">
                <a:solidFill>
                  <a:srgbClr val="000000"/>
                </a:solidFill>
                <a:uFillTx/>
                <a:latin typeface="Arial"/>
              </a:rPr>
              <a:t>The dynamic adjustment mode is the main target of our project. It realizes the smart charging. The optimizer will generate the charging plan according to the user’s needs like “lowest electric price.” To compensate for the deviation in the charging process, the charge plan will be calibrated based on the data collected from our sensor.</a:t>
            </a:r>
            <a:endParaRPr b="0" lang="en-US" sz="2000" strike="noStrike" u="none">
              <a:solidFill>
                <a:srgbClr val="000000"/>
              </a:solidFill>
              <a:uFillTx/>
              <a:latin typeface="Arial"/>
            </a:endParaRPr>
          </a:p>
        </p:txBody>
      </p:sp>
      <p:sp>
        <p:nvSpPr>
          <p:cNvPr id="408" name="PlaceHolder 3"/>
          <p:cNvSpPr>
            <a:spLocks noGrp="1"/>
          </p:cNvSpPr>
          <p:nvPr>
            <p:ph type="sldNum" idx="7"/>
          </p:nvPr>
        </p:nvSpPr>
        <p:spPr>
          <a:xfrm>
            <a:off x="4281480" y="10155240"/>
            <a:ext cx="3276000" cy="53568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uFillTx/>
                <a:latin typeface="Times New Roman"/>
              </a:defRPr>
            </a:lvl1pPr>
          </a:lstStyle>
          <a:p>
            <a:pPr indent="0" algn="r">
              <a:lnSpc>
                <a:spcPct val="100000"/>
              </a:lnSpc>
              <a:buNone/>
              <a:tabLst>
                <a:tab algn="l" pos="0"/>
              </a:tabLst>
            </a:pPr>
            <a:fld id="{B564BEC0-12B9-445A-96B2-2847E9A27C8B}" type="slidenum">
              <a:rPr b="0" lang="en-US" sz="1200" strike="noStrike" u="none">
                <a:solidFill>
                  <a:srgbClr val="000000"/>
                </a:solidFill>
                <a:uFillTx/>
                <a:latin typeface="Times New Roman"/>
              </a:rPr>
              <a:t>&lt;编号&gt;</a:t>
            </a:fld>
            <a:endParaRPr b="0" lang="en-US" sz="1200" strike="noStrike" u="none">
              <a:solidFill>
                <a:srgbClr val="000000"/>
              </a:solidFill>
              <a:uFillTx/>
              <a:latin typeface="Times New Roman"/>
            </a:endParaRPr>
          </a:p>
        </p:txBody>
      </p:sp>
    </p:spTree>
  </p:cSld>
</p:notes>
</file>

<file path=ppt/notesSlides/notesSlide1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9" name="PlaceHolder 1"/>
          <p:cNvSpPr>
            <a:spLocks noGrp="1"/>
          </p:cNvSpPr>
          <p:nvPr>
            <p:ph type="sldImg"/>
          </p:nvPr>
        </p:nvSpPr>
        <p:spPr>
          <a:xfrm>
            <a:off x="1374840" y="1336680"/>
            <a:ext cx="4809240" cy="3607560"/>
          </a:xfrm>
          <a:prstGeom prst="rect">
            <a:avLst/>
          </a:prstGeom>
          <a:ln w="0">
            <a:noFill/>
          </a:ln>
        </p:spPr>
      </p:sp>
      <p:sp>
        <p:nvSpPr>
          <p:cNvPr id="410" name="PlaceHolder 2"/>
          <p:cNvSpPr>
            <a:spLocks noGrp="1"/>
          </p:cNvSpPr>
          <p:nvPr>
            <p:ph type="body"/>
          </p:nvPr>
        </p:nvSpPr>
        <p:spPr>
          <a:xfrm>
            <a:off x="755640" y="5145120"/>
            <a:ext cx="6047640" cy="4209480"/>
          </a:xfrm>
          <a:prstGeom prst="rect">
            <a:avLst/>
          </a:prstGeom>
          <a:noFill/>
          <a:ln w="0">
            <a:noFill/>
          </a:ln>
        </p:spPr>
        <p:txBody>
          <a:bodyPr lIns="91440" rIns="91440" tIns="45720" bIns="45720" anchor="t">
            <a:noAutofit/>
          </a:bodyPr>
          <a:p>
            <a:pPr marL="216000" indent="0">
              <a:lnSpc>
                <a:spcPct val="100000"/>
              </a:lnSpc>
              <a:buNone/>
              <a:tabLst>
                <a:tab algn="l" pos="0"/>
              </a:tabLst>
            </a:pPr>
            <a:r>
              <a:rPr b="0" lang="en-US" sz="2000" strike="noStrike" u="none">
                <a:solidFill>
                  <a:srgbClr val="000000"/>
                </a:solidFill>
                <a:uFillTx/>
                <a:latin typeface="Arial"/>
              </a:rPr>
              <a:t>At different stages of charging, our charging stations will perform different actions.</a:t>
            </a:r>
            <a:endParaRPr b="0" lang="en-US" sz="2000" strike="noStrike" u="none">
              <a:solidFill>
                <a:srgbClr val="000000"/>
              </a:solidFill>
              <a:uFillTx/>
              <a:latin typeface="Arial"/>
            </a:endParaRPr>
          </a:p>
          <a:p>
            <a:pPr marL="216000" indent="0">
              <a:lnSpc>
                <a:spcPct val="100000"/>
              </a:lnSpc>
              <a:buNone/>
              <a:tabLst>
                <a:tab algn="l" pos="0"/>
              </a:tabLst>
            </a:pPr>
            <a:r>
              <a:rPr b="0" lang="en-US" sz="2000" strike="noStrike" u="none">
                <a:solidFill>
                  <a:srgbClr val="000000"/>
                </a:solidFill>
                <a:uFillTx/>
                <a:latin typeface="Arial"/>
              </a:rPr>
              <a:t>When the charge plug is inserted, the EVSE will change the value of the register, which indicates the state of the vehicle. Then the user will select the charge mode and press start. The system will check if all the components are working properly, and also check if the plan is applicable, for example, the user wants to fully charge the car in 5 minutes. It is impossible. </a:t>
            </a:r>
            <a:endParaRPr b="0" lang="en-US" sz="2000" strike="noStrike" u="none">
              <a:solidFill>
                <a:srgbClr val="000000"/>
              </a:solidFill>
              <a:uFillTx/>
              <a:latin typeface="Arial"/>
            </a:endParaRPr>
          </a:p>
          <a:p>
            <a:pPr marL="216000" indent="0" defTabSz="914400">
              <a:lnSpc>
                <a:spcPct val="100000"/>
              </a:lnSpc>
              <a:buNone/>
              <a:tabLst>
                <a:tab algn="l" pos="0"/>
              </a:tabLst>
            </a:pPr>
            <a:r>
              <a:rPr b="0" lang="en-US" sz="2000" strike="noStrike" u="none">
                <a:solidFill>
                  <a:srgbClr val="000000"/>
                </a:solidFill>
                <a:uFillTx/>
                <a:latin typeface="Arial"/>
              </a:rPr>
              <a:t>If everything is OK, the charge station will lock the charge plug, the </a:t>
            </a:r>
            <a:r>
              <a:rPr b="0" lang="en-US" sz="2000" strike="noStrike" u="none">
                <a:solidFill>
                  <a:schemeClr val="dk1"/>
                </a:solidFill>
                <a:uFillTx/>
                <a:latin typeface="Arial"/>
              </a:rPr>
              <a:t>Optimizer will generate the plan. The output power is controlled by changing the maximum current of EVSE. The system will periodically calibrate the plan, and get data from the EVSE and the Shelly sensor via polling. If any hardware failure occurred in this process, it will raises an error and the charging will be terminated. </a:t>
            </a:r>
            <a:endParaRPr b="0" lang="en-US" sz="2000" strike="noStrike" u="none">
              <a:solidFill>
                <a:srgbClr val="000000"/>
              </a:solidFill>
              <a:uFillTx/>
              <a:latin typeface="Arial"/>
            </a:endParaRPr>
          </a:p>
          <a:p>
            <a:pPr marL="216000" indent="0" defTabSz="914400">
              <a:lnSpc>
                <a:spcPct val="100000"/>
              </a:lnSpc>
              <a:buNone/>
              <a:tabLst>
                <a:tab algn="l" pos="0"/>
              </a:tabLst>
            </a:pPr>
            <a:r>
              <a:rPr b="0" lang="en-US" sz="2000" strike="noStrike" u="none">
                <a:solidFill>
                  <a:schemeClr val="dk1"/>
                </a:solidFill>
                <a:uFillTx/>
                <a:latin typeface="Arial"/>
              </a:rPr>
              <a:t>After the charging is finished, the charge station will unlatch the charge plug and clear the data stored in Shelly. </a:t>
            </a:r>
            <a:endParaRPr b="0" lang="en-US" sz="2000" strike="noStrike" u="none">
              <a:solidFill>
                <a:srgbClr val="000000"/>
              </a:solidFill>
              <a:uFillTx/>
              <a:latin typeface="Arial"/>
            </a:endParaRPr>
          </a:p>
          <a:p>
            <a:pPr marL="216000" indent="0" defTabSz="914400">
              <a:lnSpc>
                <a:spcPct val="100000"/>
              </a:lnSpc>
              <a:buNone/>
              <a:tabLst>
                <a:tab algn="l" pos="0"/>
              </a:tabLst>
            </a:pPr>
            <a:endParaRPr b="0" lang="en-US" sz="2000" strike="noStrike" u="none">
              <a:solidFill>
                <a:srgbClr val="000000"/>
              </a:solidFill>
              <a:uFillTx/>
              <a:latin typeface="Arial"/>
            </a:endParaRPr>
          </a:p>
        </p:txBody>
      </p:sp>
      <p:sp>
        <p:nvSpPr>
          <p:cNvPr id="411" name="PlaceHolder 3"/>
          <p:cNvSpPr>
            <a:spLocks noGrp="1"/>
          </p:cNvSpPr>
          <p:nvPr>
            <p:ph type="sldNum" idx="8"/>
          </p:nvPr>
        </p:nvSpPr>
        <p:spPr>
          <a:xfrm>
            <a:off x="4281480" y="10155240"/>
            <a:ext cx="3276000" cy="53568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uFillTx/>
                <a:latin typeface="Times New Roman"/>
              </a:defRPr>
            </a:lvl1pPr>
          </a:lstStyle>
          <a:p>
            <a:pPr indent="0" algn="r">
              <a:lnSpc>
                <a:spcPct val="100000"/>
              </a:lnSpc>
              <a:buNone/>
              <a:tabLst>
                <a:tab algn="l" pos="0"/>
              </a:tabLst>
            </a:pPr>
            <a:fld id="{CB5163B0-03D1-479B-957B-D705D9C4EA43}" type="slidenum">
              <a:rPr b="0" lang="en-US" sz="1200" strike="noStrike" u="none">
                <a:solidFill>
                  <a:srgbClr val="000000"/>
                </a:solidFill>
                <a:uFillTx/>
                <a:latin typeface="Times New Roman"/>
              </a:rPr>
              <a:t>&lt;编号&gt;</a:t>
            </a:fld>
            <a:endParaRPr b="0" lang="en-US" sz="1200" strike="noStrike" u="none">
              <a:solidFill>
                <a:srgbClr val="000000"/>
              </a:solidFill>
              <a:uFillTx/>
              <a:latin typeface="Times New Roman"/>
            </a:endParaRPr>
          </a:p>
        </p:txBody>
      </p:sp>
    </p:spTree>
  </p:cSld>
</p:notes>
</file>

<file path=ppt/notesSlides/notesSlide1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2" name="PlaceHolder 1"/>
          <p:cNvSpPr>
            <a:spLocks noGrp="1"/>
          </p:cNvSpPr>
          <p:nvPr>
            <p:ph type="sldImg"/>
          </p:nvPr>
        </p:nvSpPr>
        <p:spPr>
          <a:xfrm>
            <a:off x="1374840" y="1336680"/>
            <a:ext cx="4809240" cy="3607560"/>
          </a:xfrm>
          <a:prstGeom prst="rect">
            <a:avLst/>
          </a:prstGeom>
          <a:ln w="0">
            <a:noFill/>
          </a:ln>
        </p:spPr>
      </p:sp>
      <p:sp>
        <p:nvSpPr>
          <p:cNvPr id="413" name="PlaceHolder 2"/>
          <p:cNvSpPr>
            <a:spLocks noGrp="1"/>
          </p:cNvSpPr>
          <p:nvPr>
            <p:ph type="body"/>
          </p:nvPr>
        </p:nvSpPr>
        <p:spPr>
          <a:xfrm>
            <a:off x="755640" y="5145120"/>
            <a:ext cx="6047640" cy="4209480"/>
          </a:xfrm>
          <a:prstGeom prst="rect">
            <a:avLst/>
          </a:prstGeom>
          <a:noFill/>
          <a:ln w="0">
            <a:noFill/>
          </a:ln>
        </p:spPr>
        <p:txBody>
          <a:bodyPr lIns="91440" rIns="91440" tIns="45720" bIns="45720" anchor="t">
            <a:noAutofit/>
          </a:bodyPr>
          <a:p>
            <a:pPr marL="216000" indent="0">
              <a:lnSpc>
                <a:spcPct val="100000"/>
              </a:lnSpc>
              <a:buNone/>
              <a:tabLst>
                <a:tab algn="l" pos="0"/>
              </a:tabLst>
            </a:pPr>
            <a:r>
              <a:rPr b="0" lang="en-US" sz="2000" strike="noStrike" u="none">
                <a:solidFill>
                  <a:srgbClr val="000000"/>
                </a:solidFill>
                <a:uFillTx/>
                <a:latin typeface="Arial"/>
              </a:rPr>
              <a:t>In our project, we have considered a lot about the influence of delays. For example, according to the plan, three charge will charge without violating the limit of power. But due to the delay, the charge schedule of unit 2 arrived later than expected. Consequently, the total power exceeds to limitation for the same period of delay. This may cause equipment overload. </a:t>
            </a:r>
            <a:endParaRPr b="0" lang="en-US" sz="2000" strike="noStrike" u="none">
              <a:solidFill>
                <a:srgbClr val="000000"/>
              </a:solidFill>
              <a:uFillTx/>
              <a:latin typeface="Arial"/>
            </a:endParaRPr>
          </a:p>
        </p:txBody>
      </p:sp>
      <p:sp>
        <p:nvSpPr>
          <p:cNvPr id="414" name="PlaceHolder 3"/>
          <p:cNvSpPr>
            <a:spLocks noGrp="1"/>
          </p:cNvSpPr>
          <p:nvPr>
            <p:ph type="sldNum" idx="9"/>
          </p:nvPr>
        </p:nvSpPr>
        <p:spPr>
          <a:xfrm>
            <a:off x="4281480" y="10155240"/>
            <a:ext cx="3276000" cy="53568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uFillTx/>
                <a:latin typeface="Times New Roman"/>
              </a:defRPr>
            </a:lvl1pPr>
          </a:lstStyle>
          <a:p>
            <a:pPr indent="0" algn="r">
              <a:lnSpc>
                <a:spcPct val="100000"/>
              </a:lnSpc>
              <a:buNone/>
              <a:tabLst>
                <a:tab algn="l" pos="0"/>
              </a:tabLst>
            </a:pPr>
            <a:fld id="{244E7377-3F20-4B68-8883-EFFC0A7D5F41}" type="slidenum">
              <a:rPr b="0" lang="en-US" sz="1200" strike="noStrike" u="none">
                <a:solidFill>
                  <a:srgbClr val="000000"/>
                </a:solidFill>
                <a:uFillTx/>
                <a:latin typeface="Times New Roman"/>
              </a:rPr>
              <a:t>&lt;编号&gt;</a:t>
            </a:fld>
            <a:endParaRPr b="0" lang="en-US" sz="1200" strike="noStrike" u="none">
              <a:solidFill>
                <a:srgbClr val="000000"/>
              </a:solidFill>
              <a:uFillTx/>
              <a:latin typeface="Times New Roman"/>
            </a:endParaRPr>
          </a:p>
        </p:txBody>
      </p:sp>
    </p:spTree>
  </p:cSld>
</p:notes>
</file>

<file path=ppt/notesSlides/notesSlide1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5" name="PlaceHolder 1"/>
          <p:cNvSpPr>
            <a:spLocks noGrp="1"/>
          </p:cNvSpPr>
          <p:nvPr>
            <p:ph type="sldImg"/>
          </p:nvPr>
        </p:nvSpPr>
        <p:spPr>
          <a:xfrm>
            <a:off x="1374840" y="1336680"/>
            <a:ext cx="4809240" cy="3607560"/>
          </a:xfrm>
          <a:prstGeom prst="rect">
            <a:avLst/>
          </a:prstGeom>
          <a:ln w="0">
            <a:noFill/>
          </a:ln>
        </p:spPr>
      </p:sp>
      <p:sp>
        <p:nvSpPr>
          <p:cNvPr id="416" name="PlaceHolder 2"/>
          <p:cNvSpPr>
            <a:spLocks noGrp="1"/>
          </p:cNvSpPr>
          <p:nvPr>
            <p:ph type="body"/>
          </p:nvPr>
        </p:nvSpPr>
        <p:spPr>
          <a:xfrm>
            <a:off x="755640" y="5145120"/>
            <a:ext cx="6047640" cy="4209480"/>
          </a:xfrm>
          <a:prstGeom prst="rect">
            <a:avLst/>
          </a:prstGeom>
          <a:noFill/>
          <a:ln w="0">
            <a:noFill/>
          </a:ln>
        </p:spPr>
        <p:txBody>
          <a:bodyPr lIns="91440" rIns="91440" tIns="45720" bIns="45720" anchor="t">
            <a:noAutofit/>
          </a:bodyPr>
          <a:p>
            <a:pPr marL="216000" indent="0">
              <a:lnSpc>
                <a:spcPct val="100000"/>
              </a:lnSpc>
              <a:buNone/>
              <a:tabLst>
                <a:tab algn="l" pos="0"/>
              </a:tabLst>
            </a:pPr>
            <a:r>
              <a:rPr b="0" lang="en-US" sz="2000" strike="noStrike" u="none">
                <a:solidFill>
                  <a:srgbClr val="000000"/>
                </a:solidFill>
                <a:uFillTx/>
                <a:latin typeface="Arial"/>
              </a:rPr>
              <a:t>To solve this, the system will not directly execute the new schedule. </a:t>
            </a:r>
            <a:endParaRPr b="0" lang="en-US" sz="2000" strike="noStrike" u="none">
              <a:solidFill>
                <a:srgbClr val="000000"/>
              </a:solidFill>
              <a:uFillTx/>
              <a:latin typeface="Arial"/>
            </a:endParaRPr>
          </a:p>
          <a:p>
            <a:pPr marL="216000" indent="0">
              <a:lnSpc>
                <a:spcPct val="100000"/>
              </a:lnSpc>
              <a:buNone/>
              <a:tabLst>
                <a:tab algn="l" pos="0"/>
              </a:tabLst>
            </a:pPr>
            <a:r>
              <a:rPr b="0" lang="en-US" sz="2000" strike="noStrike" u="none">
                <a:solidFill>
                  <a:srgbClr val="000000"/>
                </a:solidFill>
                <a:uFillTx/>
                <a:latin typeface="Arial"/>
              </a:rPr>
              <a:t>If the new schedule starts in the future, the system will wait or continue with old schedule.</a:t>
            </a:r>
            <a:endParaRPr b="0" lang="en-US" sz="2000" strike="noStrike" u="none">
              <a:solidFill>
                <a:srgbClr val="000000"/>
              </a:solidFill>
              <a:uFillTx/>
              <a:latin typeface="Arial"/>
            </a:endParaRPr>
          </a:p>
          <a:p>
            <a:pPr marL="216000" indent="0">
              <a:lnSpc>
                <a:spcPct val="100000"/>
              </a:lnSpc>
              <a:buNone/>
              <a:tabLst>
                <a:tab algn="l" pos="0"/>
              </a:tabLst>
            </a:pPr>
            <a:r>
              <a:rPr b="0" lang="en-US" sz="2000" strike="noStrike" u="none">
                <a:solidFill>
                  <a:srgbClr val="000000"/>
                </a:solidFill>
                <a:uFillTx/>
                <a:latin typeface="Arial"/>
              </a:rPr>
              <a:t>If the new schedule start time is already passed, the system will cut the expired parts of the schedule, and continue with the rest parts.</a:t>
            </a:r>
            <a:endParaRPr b="0" lang="en-US" sz="2000" strike="noStrike" u="none">
              <a:solidFill>
                <a:srgbClr val="000000"/>
              </a:solidFill>
              <a:uFillTx/>
              <a:latin typeface="Arial"/>
            </a:endParaRPr>
          </a:p>
          <a:p>
            <a:pPr marL="216000" indent="0">
              <a:lnSpc>
                <a:spcPct val="100000"/>
              </a:lnSpc>
              <a:buNone/>
              <a:tabLst>
                <a:tab algn="l" pos="0"/>
              </a:tabLst>
            </a:pPr>
            <a:endParaRPr b="0" lang="en-US" sz="2000" strike="noStrike" u="none">
              <a:solidFill>
                <a:srgbClr val="000000"/>
              </a:solidFill>
              <a:uFillTx/>
              <a:latin typeface="Arial"/>
            </a:endParaRPr>
          </a:p>
        </p:txBody>
      </p:sp>
      <p:sp>
        <p:nvSpPr>
          <p:cNvPr id="417" name="PlaceHolder 3"/>
          <p:cNvSpPr>
            <a:spLocks noGrp="1"/>
          </p:cNvSpPr>
          <p:nvPr>
            <p:ph type="sldNum" idx="10"/>
          </p:nvPr>
        </p:nvSpPr>
        <p:spPr>
          <a:xfrm>
            <a:off x="4281480" y="10155240"/>
            <a:ext cx="3276000" cy="53568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uFillTx/>
                <a:latin typeface="Times New Roman"/>
              </a:defRPr>
            </a:lvl1pPr>
          </a:lstStyle>
          <a:p>
            <a:pPr indent="0" algn="r">
              <a:lnSpc>
                <a:spcPct val="100000"/>
              </a:lnSpc>
              <a:buNone/>
              <a:tabLst>
                <a:tab algn="l" pos="0"/>
              </a:tabLst>
            </a:pPr>
            <a:fld id="{501DCC8F-A631-4DF9-9BC1-EBE3A6AA0843}" type="slidenum">
              <a:rPr b="0" lang="en-US" sz="1200" strike="noStrike" u="none">
                <a:solidFill>
                  <a:srgbClr val="000000"/>
                </a:solidFill>
                <a:uFillTx/>
                <a:latin typeface="Times New Roman"/>
              </a:rPr>
              <a:t>&lt;编号&gt;</a:t>
            </a:fld>
            <a:endParaRPr b="0" lang="en-US" sz="1200" strike="noStrike" u="none">
              <a:solidFill>
                <a:srgbClr val="000000"/>
              </a:solidFill>
              <a:uFillTx/>
              <a:latin typeface="Times New Roman"/>
            </a:endParaRPr>
          </a:p>
        </p:txBody>
      </p:sp>
    </p:spTree>
  </p:cSld>
</p:notes>
</file>

<file path=ppt/notesSlides/notesSlide2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8" name="PlaceHolder 1"/>
          <p:cNvSpPr>
            <a:spLocks noGrp="1"/>
          </p:cNvSpPr>
          <p:nvPr>
            <p:ph type="sldImg"/>
          </p:nvPr>
        </p:nvSpPr>
        <p:spPr>
          <a:xfrm>
            <a:off x="1374840" y="1336680"/>
            <a:ext cx="4809240" cy="3607560"/>
          </a:xfrm>
          <a:prstGeom prst="rect">
            <a:avLst/>
          </a:prstGeom>
          <a:ln w="0">
            <a:noFill/>
          </a:ln>
        </p:spPr>
      </p:sp>
      <p:sp>
        <p:nvSpPr>
          <p:cNvPr id="419" name="PlaceHolder 2"/>
          <p:cNvSpPr>
            <a:spLocks noGrp="1"/>
          </p:cNvSpPr>
          <p:nvPr>
            <p:ph type="body"/>
          </p:nvPr>
        </p:nvSpPr>
        <p:spPr>
          <a:xfrm>
            <a:off x="755640" y="5145120"/>
            <a:ext cx="6047640" cy="4209480"/>
          </a:xfrm>
          <a:prstGeom prst="rect">
            <a:avLst/>
          </a:prstGeom>
          <a:noFill/>
          <a:ln w="0">
            <a:noFill/>
          </a:ln>
        </p:spPr>
        <p:txBody>
          <a:bodyPr lIns="91440" rIns="91440" tIns="45720" bIns="45720" anchor="t">
            <a:noAutofit/>
          </a:bodyPr>
          <a:p>
            <a:pPr marL="216000" indent="0">
              <a:lnSpc>
                <a:spcPct val="100000"/>
              </a:lnSpc>
              <a:buNone/>
              <a:tabLst>
                <a:tab algn="l" pos="0"/>
              </a:tabLst>
            </a:pPr>
            <a:r>
              <a:rPr b="0" lang="en-US" sz="2000" strike="noStrike" u="none">
                <a:solidFill>
                  <a:srgbClr val="000000"/>
                </a:solidFill>
                <a:uFillTx/>
                <a:latin typeface="Arial"/>
              </a:rPr>
              <a:t>In this way, this problem is avoided and the deviation will be compensated by the following calibrated schedule.</a:t>
            </a:r>
            <a:endParaRPr b="0" lang="en-US" sz="2000" strike="noStrike" u="none">
              <a:solidFill>
                <a:srgbClr val="000000"/>
              </a:solidFill>
              <a:uFillTx/>
              <a:latin typeface="Arial"/>
            </a:endParaRPr>
          </a:p>
        </p:txBody>
      </p:sp>
      <p:sp>
        <p:nvSpPr>
          <p:cNvPr id="420" name="PlaceHolder 3"/>
          <p:cNvSpPr>
            <a:spLocks noGrp="1"/>
          </p:cNvSpPr>
          <p:nvPr>
            <p:ph type="sldNum" idx="11"/>
          </p:nvPr>
        </p:nvSpPr>
        <p:spPr>
          <a:xfrm>
            <a:off x="4281480" y="10155240"/>
            <a:ext cx="3276000" cy="53568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uFillTx/>
                <a:latin typeface="Times New Roman"/>
              </a:defRPr>
            </a:lvl1pPr>
          </a:lstStyle>
          <a:p>
            <a:pPr indent="0" algn="r">
              <a:lnSpc>
                <a:spcPct val="100000"/>
              </a:lnSpc>
              <a:buNone/>
              <a:tabLst>
                <a:tab algn="l" pos="0"/>
              </a:tabLst>
            </a:pPr>
            <a:fld id="{5999361B-079B-4F9A-854F-2BF646322732}" type="slidenum">
              <a:rPr b="0" lang="en-US" sz="1200" strike="noStrike" u="none">
                <a:solidFill>
                  <a:srgbClr val="000000"/>
                </a:solidFill>
                <a:uFillTx/>
                <a:latin typeface="Times New Roman"/>
              </a:rPr>
              <a:t>&lt;编号&gt;</a:t>
            </a:fld>
            <a:endParaRPr b="0" lang="en-US" sz="1200" strike="noStrike" u="none">
              <a:solidFill>
                <a:srgbClr val="000000"/>
              </a:solidFill>
              <a:uFillTx/>
              <a:latin typeface="Times New Roman"/>
            </a:endParaRPr>
          </a:p>
        </p:txBody>
      </p:sp>
    </p:spTree>
  </p:cSld>
</p:notes>
</file>

<file path=ppt/notesSlides/notesSlide2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1" name="PlaceHolder 1"/>
          <p:cNvSpPr>
            <a:spLocks noGrp="1"/>
          </p:cNvSpPr>
          <p:nvPr>
            <p:ph type="sldImg"/>
          </p:nvPr>
        </p:nvSpPr>
        <p:spPr>
          <a:xfrm>
            <a:off x="1374840" y="1336680"/>
            <a:ext cx="4809240" cy="3607560"/>
          </a:xfrm>
          <a:prstGeom prst="rect">
            <a:avLst/>
          </a:prstGeom>
          <a:ln w="0">
            <a:noFill/>
          </a:ln>
        </p:spPr>
      </p:sp>
      <p:sp>
        <p:nvSpPr>
          <p:cNvPr id="422" name="PlaceHolder 2"/>
          <p:cNvSpPr>
            <a:spLocks noGrp="1"/>
          </p:cNvSpPr>
          <p:nvPr>
            <p:ph type="body"/>
          </p:nvPr>
        </p:nvSpPr>
        <p:spPr>
          <a:xfrm>
            <a:off x="755640" y="5145120"/>
            <a:ext cx="6047640" cy="4209480"/>
          </a:xfrm>
          <a:prstGeom prst="rect">
            <a:avLst/>
          </a:prstGeom>
          <a:noFill/>
          <a:ln w="0">
            <a:noFill/>
          </a:ln>
        </p:spPr>
        <p:txBody>
          <a:bodyPr lIns="91440" rIns="91440" tIns="45720" bIns="45720" anchor="t">
            <a:noAutofit/>
          </a:bodyPr>
          <a:p>
            <a:pPr marL="216000" indent="0" defTabSz="914400">
              <a:lnSpc>
                <a:spcPct val="100000"/>
              </a:lnSpc>
              <a:buNone/>
              <a:tabLst>
                <a:tab algn="l" pos="0"/>
              </a:tabLst>
            </a:pPr>
            <a:r>
              <a:rPr b="0" lang="en-US" sz="2000" strike="noStrike" u="none">
                <a:solidFill>
                  <a:srgbClr val="000000"/>
                </a:solidFill>
                <a:uFillTx/>
                <a:latin typeface="Arial"/>
              </a:rPr>
              <a:t>In order to improve the human-machine interaction experience, apart from the pop-up window on the website, we also utilized the LED light embedded in the button. The blinking frequency of the LED indicates the current charging process.</a:t>
            </a:r>
            <a:endParaRPr b="0" lang="en-US" sz="2000" strike="noStrike" u="none">
              <a:solidFill>
                <a:srgbClr val="000000"/>
              </a:solidFill>
              <a:uFillTx/>
              <a:latin typeface="Arial"/>
            </a:endParaRPr>
          </a:p>
        </p:txBody>
      </p:sp>
      <p:sp>
        <p:nvSpPr>
          <p:cNvPr id="423" name="PlaceHolder 3"/>
          <p:cNvSpPr>
            <a:spLocks noGrp="1"/>
          </p:cNvSpPr>
          <p:nvPr>
            <p:ph type="sldNum" idx="12"/>
          </p:nvPr>
        </p:nvSpPr>
        <p:spPr>
          <a:xfrm>
            <a:off x="4281480" y="10155240"/>
            <a:ext cx="3276000" cy="53568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uFillTx/>
                <a:latin typeface="Times New Roman"/>
              </a:defRPr>
            </a:lvl1pPr>
          </a:lstStyle>
          <a:p>
            <a:pPr indent="0" algn="r">
              <a:lnSpc>
                <a:spcPct val="100000"/>
              </a:lnSpc>
              <a:buNone/>
              <a:tabLst>
                <a:tab algn="l" pos="0"/>
              </a:tabLst>
            </a:pPr>
            <a:fld id="{F9320DAA-4072-45D6-9DFF-41F6D9B6E035}" type="slidenum">
              <a:rPr b="0" lang="en-US" sz="1200" strike="noStrike" u="none">
                <a:solidFill>
                  <a:srgbClr val="000000"/>
                </a:solidFill>
                <a:uFillTx/>
                <a:latin typeface="Times New Roman"/>
              </a:rPr>
              <a:t>&lt;编号&gt;</a:t>
            </a:fld>
            <a:endParaRPr b="0" lang="en-US" sz="1200" strike="noStrike" u="none">
              <a:solidFill>
                <a:srgbClr val="000000"/>
              </a:solidFill>
              <a:uFillTx/>
              <a:latin typeface="Times New Roman"/>
            </a:endParaRPr>
          </a:p>
        </p:txBody>
      </p:sp>
    </p:spTree>
  </p:cSld>
</p:notes>
</file>

<file path=ppt/notesSlides/notesSlide2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4" name="PlaceHolder 1"/>
          <p:cNvSpPr>
            <a:spLocks noGrp="1"/>
          </p:cNvSpPr>
          <p:nvPr>
            <p:ph type="sldImg"/>
          </p:nvPr>
        </p:nvSpPr>
        <p:spPr>
          <a:xfrm>
            <a:off x="1374840" y="1336680"/>
            <a:ext cx="4809240" cy="3607560"/>
          </a:xfrm>
          <a:prstGeom prst="rect">
            <a:avLst/>
          </a:prstGeom>
          <a:ln w="0">
            <a:noFill/>
          </a:ln>
        </p:spPr>
      </p:sp>
      <p:sp>
        <p:nvSpPr>
          <p:cNvPr id="425" name="PlaceHolder 2"/>
          <p:cNvSpPr>
            <a:spLocks noGrp="1"/>
          </p:cNvSpPr>
          <p:nvPr>
            <p:ph type="body"/>
          </p:nvPr>
        </p:nvSpPr>
        <p:spPr>
          <a:xfrm>
            <a:off x="755640" y="5145120"/>
            <a:ext cx="6047640" cy="4209480"/>
          </a:xfrm>
          <a:prstGeom prst="rect">
            <a:avLst/>
          </a:prstGeom>
          <a:noFill/>
          <a:ln w="0">
            <a:noFill/>
          </a:ln>
        </p:spPr>
        <p:txBody>
          <a:bodyPr lIns="91440" rIns="91440" tIns="45720" bIns="45720" anchor="t">
            <a:noAutofit/>
          </a:bodyPr>
          <a:p>
            <a:pPr marL="216000" indent="0">
              <a:lnSpc>
                <a:spcPct val="100000"/>
              </a:lnSpc>
              <a:buNone/>
              <a:tabLst>
                <a:tab algn="l" pos="0"/>
              </a:tabLst>
            </a:pPr>
            <a:r>
              <a:rPr b="0" lang="en-US" sz="2000" strike="noStrike" u="none">
                <a:solidFill>
                  <a:srgbClr val="000000"/>
                </a:solidFill>
                <a:uFillTx/>
                <a:latin typeface="Arial"/>
              </a:rPr>
              <a:t>We ultimately chose to use scipy.optimize.minimize for our optimization task because it’s simple, efficient, and well-suited for small-scale, short-term problems. Unlike deep learning, it doesn’t require large datasets or a training phase, which makes it quick to deploy. Its optimization process is also highly interpretable—we can easily track the objective function values and gradients.</a:t>
            </a:r>
            <a:endParaRPr b="0" lang="en-US" sz="2000" strike="noStrike" u="none">
              <a:solidFill>
                <a:srgbClr val="000000"/>
              </a:solidFill>
              <a:uFillTx/>
              <a:latin typeface="Arial"/>
            </a:endParaRPr>
          </a:p>
          <a:p>
            <a:pPr marL="216000" indent="0">
              <a:lnSpc>
                <a:spcPct val="100000"/>
              </a:lnSpc>
              <a:buNone/>
              <a:tabLst>
                <a:tab algn="l" pos="0"/>
              </a:tabLst>
            </a:pPr>
            <a:r>
              <a:rPr b="0" lang="en-US" sz="2000" strike="noStrike" u="none">
                <a:solidFill>
                  <a:srgbClr val="000000"/>
                </a:solidFill>
                <a:uFillTx/>
                <a:latin typeface="Arial"/>
              </a:rPr>
              <a:t>However, there are limitations. When dealing with multiple uncertainties—like price forecasts or user behavior—this method can get stuck in local optima. It also relies heavily on gradient information, which isn’t ideal for non-differentiable or non-smooth functions. Most importantly, it lacks the ability to learn from historical patterns, making it less suitable for long-term predictive optimization where deep learning excels.</a:t>
            </a:r>
            <a:endParaRPr b="0" lang="en-US" sz="2000" strike="noStrike" u="none">
              <a:solidFill>
                <a:srgbClr val="000000"/>
              </a:solidFill>
              <a:uFillTx/>
              <a:latin typeface="Arial"/>
            </a:endParaRPr>
          </a:p>
        </p:txBody>
      </p:sp>
      <p:sp>
        <p:nvSpPr>
          <p:cNvPr id="426" name="PlaceHolder 3"/>
          <p:cNvSpPr>
            <a:spLocks noGrp="1"/>
          </p:cNvSpPr>
          <p:nvPr>
            <p:ph type="sldNum" idx="13"/>
          </p:nvPr>
        </p:nvSpPr>
        <p:spPr>
          <a:xfrm>
            <a:off x="4281480" y="10155240"/>
            <a:ext cx="3276000" cy="53568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uFillTx/>
                <a:latin typeface="Times New Roman"/>
              </a:defRPr>
            </a:lvl1pPr>
          </a:lstStyle>
          <a:p>
            <a:pPr indent="0" algn="r">
              <a:lnSpc>
                <a:spcPct val="100000"/>
              </a:lnSpc>
              <a:buNone/>
              <a:tabLst>
                <a:tab algn="l" pos="0"/>
              </a:tabLst>
            </a:pPr>
            <a:fld id="{0EDCD697-5163-4ADB-A1FE-FB11A2C0D8F4}" type="slidenum">
              <a:rPr b="0" lang="en-US" sz="1200" strike="noStrike" u="none">
                <a:solidFill>
                  <a:srgbClr val="000000"/>
                </a:solidFill>
                <a:uFillTx/>
                <a:latin typeface="Times New Roman"/>
              </a:rPr>
              <a:t>&lt;编号&gt;</a:t>
            </a:fld>
            <a:endParaRPr b="0" lang="en-US" sz="1200" strike="noStrike" u="none">
              <a:solidFill>
                <a:srgbClr val="000000"/>
              </a:solidFill>
              <a:uFillTx/>
              <a:latin typeface="Times New Roman"/>
            </a:endParaRPr>
          </a:p>
        </p:txBody>
      </p:sp>
    </p:spTree>
  </p:cSld>
</p:notes>
</file>

<file path=ppt/notesSlides/notesSlide2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7" name="PlaceHolder 1"/>
          <p:cNvSpPr>
            <a:spLocks noGrp="1"/>
          </p:cNvSpPr>
          <p:nvPr>
            <p:ph type="sldImg"/>
          </p:nvPr>
        </p:nvSpPr>
        <p:spPr>
          <a:xfrm>
            <a:off x="1374840" y="1336680"/>
            <a:ext cx="4809240" cy="3607560"/>
          </a:xfrm>
          <a:prstGeom prst="rect">
            <a:avLst/>
          </a:prstGeom>
          <a:ln w="0">
            <a:noFill/>
          </a:ln>
        </p:spPr>
      </p:sp>
      <p:sp>
        <p:nvSpPr>
          <p:cNvPr id="428" name="PlaceHolder 2"/>
          <p:cNvSpPr>
            <a:spLocks noGrp="1"/>
          </p:cNvSpPr>
          <p:nvPr>
            <p:ph type="body"/>
          </p:nvPr>
        </p:nvSpPr>
        <p:spPr>
          <a:xfrm>
            <a:off x="755640" y="5145120"/>
            <a:ext cx="6047640" cy="4209480"/>
          </a:xfrm>
          <a:prstGeom prst="rect">
            <a:avLst/>
          </a:prstGeom>
          <a:noFill/>
          <a:ln w="0">
            <a:noFill/>
          </a:ln>
        </p:spPr>
        <p:txBody>
          <a:bodyPr lIns="91440" rIns="91440" tIns="45720" bIns="45720" anchor="t">
            <a:noAutofit/>
          </a:bodyPr>
          <a:p>
            <a:pPr marL="216000" indent="0">
              <a:lnSpc>
                <a:spcPct val="100000"/>
              </a:lnSpc>
              <a:buNone/>
              <a:tabLst>
                <a:tab algn="l" pos="0"/>
              </a:tabLst>
            </a:pPr>
            <a:r>
              <a:rPr b="0" lang="en-US" sz="2000" strike="noStrike" u="none">
                <a:solidFill>
                  <a:srgbClr val="000000"/>
                </a:solidFill>
                <a:uFillTx/>
                <a:latin typeface="Arial"/>
              </a:rPr>
              <a:t>In this project, we addressed six major challenges in EV charging optimization.</a:t>
            </a:r>
            <a:endParaRPr b="0" lang="en-US" sz="2000" strike="noStrike" u="none">
              <a:solidFill>
                <a:srgbClr val="000000"/>
              </a:solidFill>
              <a:uFillTx/>
              <a:latin typeface="Arial"/>
            </a:endParaRPr>
          </a:p>
          <a:p>
            <a:pPr marL="216000" indent="0">
              <a:lnSpc>
                <a:spcPct val="100000"/>
              </a:lnSpc>
              <a:buNone/>
              <a:tabLst>
                <a:tab algn="l" pos="0"/>
              </a:tabLst>
            </a:pPr>
            <a:r>
              <a:rPr b="0" lang="en-US" sz="2000" strike="noStrike" u="none">
                <a:solidFill>
                  <a:srgbClr val="000000"/>
                </a:solidFill>
                <a:uFillTx/>
                <a:latin typeface="Arial"/>
              </a:rPr>
              <a:t>First, to forecast future charging demand and balance the grid, we use historical usage data and dynamic scheduling algorithms. Our gene_his_usage() function simulates realistic consumption profiles, laying the foundation for intelligent decisions.</a:t>
            </a:r>
            <a:endParaRPr b="0" lang="en-US" sz="2000" strike="noStrike" u="none">
              <a:solidFill>
                <a:srgbClr val="000000"/>
              </a:solidFill>
              <a:uFillTx/>
              <a:latin typeface="Arial"/>
            </a:endParaRPr>
          </a:p>
          <a:p>
            <a:pPr marL="216000" indent="0">
              <a:lnSpc>
                <a:spcPct val="100000"/>
              </a:lnSpc>
              <a:buNone/>
              <a:tabLst>
                <a:tab algn="l" pos="0"/>
              </a:tabLst>
            </a:pPr>
            <a:r>
              <a:rPr b="0" lang="en-US" sz="2000" strike="noStrike" u="none">
                <a:solidFill>
                  <a:srgbClr val="000000"/>
                </a:solidFill>
                <a:uFillTx/>
                <a:latin typeface="Arial"/>
              </a:rPr>
              <a:t>Second, for optimizing charging costs under dynamic electricity pricing, we employ predictive models. Our gene_eprices() method simulates price changes between day and night, helping the optimizer adjust for cost efficiency.</a:t>
            </a:r>
            <a:endParaRPr b="0" lang="en-US" sz="2000" strike="noStrike" u="none">
              <a:solidFill>
                <a:srgbClr val="000000"/>
              </a:solidFill>
              <a:uFillTx/>
              <a:latin typeface="Arial"/>
            </a:endParaRPr>
          </a:p>
          <a:p>
            <a:pPr marL="216000" indent="0">
              <a:lnSpc>
                <a:spcPct val="100000"/>
              </a:lnSpc>
              <a:buNone/>
              <a:tabLst>
                <a:tab algn="l" pos="0"/>
              </a:tabLst>
            </a:pPr>
            <a:r>
              <a:rPr b="0" lang="en-US" sz="2000" strike="noStrike" u="none">
                <a:solidFill>
                  <a:srgbClr val="000000"/>
                </a:solidFill>
                <a:uFillTx/>
                <a:latin typeface="Arial"/>
              </a:rPr>
              <a:t>Third, we recognize users have different preferences. By extending the OCPP message with a mode field, we support three strategies: fast charging, cost-saving, and balanced.</a:t>
            </a:r>
            <a:endParaRPr b="0" lang="en-US" sz="2000" strike="noStrike" u="none">
              <a:solidFill>
                <a:srgbClr val="000000"/>
              </a:solidFill>
              <a:uFillTx/>
              <a:latin typeface="Arial"/>
            </a:endParaRPr>
          </a:p>
          <a:p>
            <a:pPr marL="216000" indent="0">
              <a:lnSpc>
                <a:spcPct val="100000"/>
              </a:lnSpc>
              <a:buNone/>
              <a:tabLst>
                <a:tab algn="l" pos="0"/>
              </a:tabLst>
            </a:pPr>
            <a:endParaRPr b="0" lang="en-US" sz="2000" strike="noStrike" u="none">
              <a:solidFill>
                <a:srgbClr val="000000"/>
              </a:solidFill>
              <a:uFillTx/>
              <a:latin typeface="Arial"/>
            </a:endParaRPr>
          </a:p>
        </p:txBody>
      </p:sp>
      <p:sp>
        <p:nvSpPr>
          <p:cNvPr id="429" name="PlaceHolder 3"/>
          <p:cNvSpPr>
            <a:spLocks noGrp="1"/>
          </p:cNvSpPr>
          <p:nvPr>
            <p:ph type="sldNum" idx="14"/>
          </p:nvPr>
        </p:nvSpPr>
        <p:spPr>
          <a:xfrm>
            <a:off x="4281480" y="10155240"/>
            <a:ext cx="3276000" cy="53568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uFillTx/>
                <a:latin typeface="Times New Roman"/>
              </a:defRPr>
            </a:lvl1pPr>
          </a:lstStyle>
          <a:p>
            <a:pPr indent="0" algn="r">
              <a:lnSpc>
                <a:spcPct val="100000"/>
              </a:lnSpc>
              <a:buNone/>
              <a:tabLst>
                <a:tab algn="l" pos="0"/>
              </a:tabLst>
            </a:pPr>
            <a:fld id="{85E80295-D301-40B7-B9BD-42E4086F586D}" type="slidenum">
              <a:rPr b="0" lang="en-US" sz="1200" strike="noStrike" u="none">
                <a:solidFill>
                  <a:srgbClr val="000000"/>
                </a:solidFill>
                <a:uFillTx/>
                <a:latin typeface="Times New Roman"/>
              </a:rPr>
              <a:t>&lt;编号&gt;</a:t>
            </a:fld>
            <a:endParaRPr b="0" lang="en-US" sz="1200" strike="noStrike" u="none">
              <a:solidFill>
                <a:srgbClr val="000000"/>
              </a:solidFill>
              <a:uFillTx/>
              <a:latin typeface="Times New Roman"/>
            </a:endParaRPr>
          </a:p>
        </p:txBody>
      </p:sp>
    </p:spTree>
  </p:cSld>
</p:notes>
</file>

<file path=ppt/notesSlides/notesSlide2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0" name="PlaceHolder 1"/>
          <p:cNvSpPr>
            <a:spLocks noGrp="1"/>
          </p:cNvSpPr>
          <p:nvPr>
            <p:ph type="sldImg"/>
          </p:nvPr>
        </p:nvSpPr>
        <p:spPr>
          <a:xfrm>
            <a:off x="1374840" y="1336680"/>
            <a:ext cx="4809240" cy="3607560"/>
          </a:xfrm>
          <a:prstGeom prst="rect">
            <a:avLst/>
          </a:prstGeom>
          <a:ln w="0">
            <a:noFill/>
          </a:ln>
        </p:spPr>
      </p:sp>
      <p:sp>
        <p:nvSpPr>
          <p:cNvPr id="431" name="PlaceHolder 2"/>
          <p:cNvSpPr>
            <a:spLocks noGrp="1"/>
          </p:cNvSpPr>
          <p:nvPr>
            <p:ph type="body"/>
          </p:nvPr>
        </p:nvSpPr>
        <p:spPr>
          <a:xfrm>
            <a:off x="755640" y="5145120"/>
            <a:ext cx="6047640" cy="4209480"/>
          </a:xfrm>
          <a:prstGeom prst="rect">
            <a:avLst/>
          </a:prstGeom>
          <a:noFill/>
          <a:ln w="0">
            <a:noFill/>
          </a:ln>
        </p:spPr>
        <p:txBody>
          <a:bodyPr lIns="91440" rIns="91440" tIns="45720" bIns="45720" anchor="t">
            <a:noAutofit/>
          </a:bodyPr>
          <a:p>
            <a:pPr marL="216000" indent="0">
              <a:lnSpc>
                <a:spcPct val="100000"/>
              </a:lnSpc>
              <a:buNone/>
              <a:tabLst>
                <a:tab algn="l" pos="0"/>
              </a:tabLst>
            </a:pPr>
            <a:r>
              <a:rPr b="0" lang="en-US" sz="2000" strike="noStrike" u="none">
                <a:solidFill>
                  <a:srgbClr val="000000"/>
                </a:solidFill>
                <a:uFillTx/>
                <a:latin typeface="Arial"/>
              </a:rPr>
              <a:t>Fourth, to protect battery health, our strategy includes continuing low-current charging after the battery is full, reducing degradation.</a:t>
            </a:r>
            <a:endParaRPr b="0" lang="en-US" sz="2000" strike="noStrike" u="none">
              <a:solidFill>
                <a:srgbClr val="000000"/>
              </a:solidFill>
              <a:uFillTx/>
              <a:latin typeface="Arial"/>
            </a:endParaRPr>
          </a:p>
          <a:p>
            <a:pPr marL="216000" indent="0">
              <a:lnSpc>
                <a:spcPct val="100000"/>
              </a:lnSpc>
              <a:buNone/>
              <a:tabLst>
                <a:tab algn="l" pos="0"/>
              </a:tabLst>
            </a:pPr>
            <a:r>
              <a:rPr b="0" lang="en-US" sz="2000" strike="noStrike" u="none">
                <a:solidFill>
                  <a:srgbClr val="000000"/>
                </a:solidFill>
                <a:uFillTx/>
                <a:latin typeface="Arial"/>
              </a:rPr>
              <a:t>Fifth, although we explored V2G concepts for load balancing, this was not implemented due to vehicle limitations.</a:t>
            </a:r>
            <a:endParaRPr b="0" lang="en-US" sz="2000" strike="noStrike" u="none">
              <a:solidFill>
                <a:srgbClr val="000000"/>
              </a:solidFill>
              <a:uFillTx/>
              <a:latin typeface="Arial"/>
            </a:endParaRPr>
          </a:p>
          <a:p>
            <a:pPr marL="216000" indent="0">
              <a:lnSpc>
                <a:spcPct val="100000"/>
              </a:lnSpc>
              <a:buNone/>
              <a:tabLst>
                <a:tab algn="l" pos="0"/>
              </a:tabLst>
            </a:pPr>
            <a:r>
              <a:rPr b="0" lang="en-US" sz="2000" strike="noStrike" u="none">
                <a:solidFill>
                  <a:srgbClr val="000000"/>
                </a:solidFill>
                <a:uFillTx/>
                <a:latin typeface="Arial"/>
              </a:rPr>
              <a:t>Lastly, we aim to enhance user experience through personalization. While this feature is not yet complete, we plan to develop a mobile app that suggests optimal charging locations and times based on user habits and real-time availability.</a:t>
            </a:r>
            <a:endParaRPr b="0" lang="en-US" sz="2000" strike="noStrike" u="none">
              <a:solidFill>
                <a:srgbClr val="000000"/>
              </a:solidFill>
              <a:uFillTx/>
              <a:latin typeface="Arial"/>
            </a:endParaRPr>
          </a:p>
          <a:p>
            <a:pPr marL="216000" indent="0">
              <a:lnSpc>
                <a:spcPct val="100000"/>
              </a:lnSpc>
              <a:buNone/>
              <a:tabLst>
                <a:tab algn="l" pos="0"/>
              </a:tabLst>
            </a:pPr>
            <a:r>
              <a:rPr b="0" lang="en-US" sz="2000" strike="noStrike" u="none">
                <a:solidFill>
                  <a:srgbClr val="000000"/>
                </a:solidFill>
                <a:uFillTx/>
                <a:latin typeface="Arial"/>
              </a:rPr>
              <a:t>Together, these strategies form a smart, adaptable EV charging system focused on efficiency, user needs, and grid stability.</a:t>
            </a:r>
            <a:endParaRPr b="0" lang="en-US" sz="2000" strike="noStrike" u="none">
              <a:solidFill>
                <a:srgbClr val="000000"/>
              </a:solidFill>
              <a:uFillTx/>
              <a:latin typeface="Arial"/>
            </a:endParaRPr>
          </a:p>
          <a:p>
            <a:pPr marL="216000" indent="0">
              <a:lnSpc>
                <a:spcPct val="100000"/>
              </a:lnSpc>
              <a:buNone/>
              <a:tabLst>
                <a:tab algn="l" pos="0"/>
              </a:tabLst>
            </a:pPr>
            <a:endParaRPr b="0" lang="en-US" sz="2000" strike="noStrike" u="none">
              <a:solidFill>
                <a:srgbClr val="000000"/>
              </a:solidFill>
              <a:uFillTx/>
              <a:latin typeface="Arial"/>
            </a:endParaRPr>
          </a:p>
        </p:txBody>
      </p:sp>
      <p:sp>
        <p:nvSpPr>
          <p:cNvPr id="432" name="PlaceHolder 3"/>
          <p:cNvSpPr>
            <a:spLocks noGrp="1"/>
          </p:cNvSpPr>
          <p:nvPr>
            <p:ph type="sldNum" idx="15"/>
          </p:nvPr>
        </p:nvSpPr>
        <p:spPr>
          <a:xfrm>
            <a:off x="4281480" y="10155240"/>
            <a:ext cx="3276000" cy="53568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uFillTx/>
                <a:latin typeface="Times New Roman"/>
              </a:defRPr>
            </a:lvl1pPr>
          </a:lstStyle>
          <a:p>
            <a:pPr indent="0" algn="r">
              <a:lnSpc>
                <a:spcPct val="100000"/>
              </a:lnSpc>
              <a:buNone/>
              <a:tabLst>
                <a:tab algn="l" pos="0"/>
              </a:tabLst>
            </a:pPr>
            <a:fld id="{A8799CB6-4D7E-488F-A476-0EFA99C0C0C4}" type="slidenum">
              <a:rPr b="0" lang="en-US" sz="1200" strike="noStrike" u="none">
                <a:solidFill>
                  <a:srgbClr val="000000"/>
                </a:solidFill>
                <a:uFillTx/>
                <a:latin typeface="Times New Roman"/>
              </a:rPr>
              <a:t>&lt;编号&gt;</a:t>
            </a:fld>
            <a:endParaRPr b="0" lang="en-US" sz="1200" strike="noStrike" u="none">
              <a:solidFill>
                <a:srgbClr val="000000"/>
              </a:solidFill>
              <a:uFillTx/>
              <a:latin typeface="Times New Roman"/>
            </a:endParaRPr>
          </a:p>
        </p:txBody>
      </p:sp>
    </p:spTree>
  </p:cSld>
</p:notes>
</file>

<file path=ppt/notesSlides/notesSlide2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3" name="PlaceHolder 1"/>
          <p:cNvSpPr>
            <a:spLocks noGrp="1"/>
          </p:cNvSpPr>
          <p:nvPr>
            <p:ph type="sldImg"/>
          </p:nvPr>
        </p:nvSpPr>
        <p:spPr>
          <a:xfrm>
            <a:off x="1374840" y="1336680"/>
            <a:ext cx="4809240" cy="3607560"/>
          </a:xfrm>
          <a:prstGeom prst="rect">
            <a:avLst/>
          </a:prstGeom>
          <a:ln w="0">
            <a:noFill/>
          </a:ln>
        </p:spPr>
      </p:sp>
      <p:sp>
        <p:nvSpPr>
          <p:cNvPr id="434" name="PlaceHolder 2"/>
          <p:cNvSpPr>
            <a:spLocks noGrp="1"/>
          </p:cNvSpPr>
          <p:nvPr>
            <p:ph type="body"/>
          </p:nvPr>
        </p:nvSpPr>
        <p:spPr>
          <a:xfrm>
            <a:off x="755640" y="5145120"/>
            <a:ext cx="6047640" cy="4209480"/>
          </a:xfrm>
          <a:prstGeom prst="rect">
            <a:avLst/>
          </a:prstGeom>
          <a:noFill/>
          <a:ln w="0">
            <a:noFill/>
          </a:ln>
        </p:spPr>
        <p:txBody>
          <a:bodyPr lIns="91440" rIns="91440" tIns="45720" bIns="45720" anchor="t">
            <a:noAutofit/>
          </a:bodyPr>
          <a:p>
            <a:pPr marL="216000" indent="0">
              <a:lnSpc>
                <a:spcPct val="100000"/>
              </a:lnSpc>
              <a:buNone/>
              <a:tabLst>
                <a:tab algn="l" pos="0"/>
              </a:tabLst>
            </a:pPr>
            <a:r>
              <a:rPr b="0" lang="en-US" sz="2000" strike="noStrike" u="none">
                <a:solidFill>
                  <a:srgbClr val="000000"/>
                </a:solidFill>
                <a:uFillTx/>
                <a:latin typeface="Arial"/>
              </a:rPr>
              <a:t>This is the core optimization objective of our charging strategy.</a:t>
            </a:r>
            <a:endParaRPr b="0" lang="en-US" sz="2000" strike="noStrike" u="none">
              <a:solidFill>
                <a:srgbClr val="000000"/>
              </a:solidFill>
              <a:uFillTx/>
              <a:latin typeface="Arial"/>
            </a:endParaRPr>
          </a:p>
          <a:p>
            <a:pPr marL="216000" indent="0">
              <a:lnSpc>
                <a:spcPct val="100000"/>
              </a:lnSpc>
              <a:buNone/>
              <a:tabLst>
                <a:tab algn="l" pos="0"/>
              </a:tabLst>
            </a:pPr>
            <a:r>
              <a:rPr b="0" lang="en-US" sz="2000" strike="noStrike" u="none">
                <a:solidFill>
                  <a:srgbClr val="000000"/>
                </a:solidFill>
                <a:uFillTx/>
                <a:latin typeface="Arial"/>
              </a:rPr>
              <a:t>We aim to </a:t>
            </a:r>
            <a:r>
              <a:rPr b="1" lang="en-US" sz="2000" strike="noStrike" u="none">
                <a:solidFill>
                  <a:srgbClr val="000000"/>
                </a:solidFill>
                <a:uFillTx/>
                <a:latin typeface="Arial"/>
              </a:rPr>
              <a:t>minimize a weighted sum</a:t>
            </a:r>
            <a:r>
              <a:rPr b="0" lang="en-US" sz="2000" strike="noStrike" u="none">
                <a:solidFill>
                  <a:srgbClr val="000000"/>
                </a:solidFill>
                <a:uFillTx/>
                <a:latin typeface="Arial"/>
              </a:rPr>
              <a:t> of two key factors:</a:t>
            </a:r>
            <a:br>
              <a:rPr sz="2000"/>
            </a:br>
            <a:r>
              <a:rPr b="0" lang="en-US" sz="2000" strike="noStrike" u="none">
                <a:solidFill>
                  <a:srgbClr val="000000"/>
                </a:solidFill>
                <a:uFillTx/>
                <a:latin typeface="Arial"/>
              </a:rPr>
              <a:t>the </a:t>
            </a:r>
            <a:r>
              <a:rPr b="1" lang="en-US" sz="2000" strike="noStrike" u="none">
                <a:solidFill>
                  <a:srgbClr val="000000"/>
                </a:solidFill>
                <a:uFillTx/>
                <a:latin typeface="Arial"/>
              </a:rPr>
              <a:t>charging completion time</a:t>
            </a:r>
            <a:r>
              <a:rPr b="0" lang="en-US" sz="2000" strike="noStrike" u="none">
                <a:solidFill>
                  <a:srgbClr val="000000"/>
                </a:solidFill>
                <a:uFillTx/>
                <a:latin typeface="Arial"/>
              </a:rPr>
              <a:t> T and the </a:t>
            </a:r>
            <a:r>
              <a:rPr b="1" lang="en-US" sz="2000" strike="noStrike" u="none">
                <a:solidFill>
                  <a:srgbClr val="000000"/>
                </a:solidFill>
                <a:uFillTx/>
                <a:latin typeface="Arial"/>
              </a:rPr>
              <a:t>charging cost</a:t>
            </a:r>
            <a:r>
              <a:rPr b="0" lang="en-US" sz="2000" strike="noStrike" u="none">
                <a:solidFill>
                  <a:srgbClr val="000000"/>
                </a:solidFill>
                <a:uFillTx/>
                <a:latin typeface="Arial"/>
              </a:rPr>
              <a:t> C.</a:t>
            </a:r>
            <a:endParaRPr b="0" lang="en-US" sz="2000" strike="noStrike" u="none">
              <a:solidFill>
                <a:srgbClr val="000000"/>
              </a:solidFill>
              <a:uFillTx/>
              <a:latin typeface="Arial"/>
            </a:endParaRPr>
          </a:p>
          <a:p>
            <a:pPr marL="216000" indent="0">
              <a:lnSpc>
                <a:spcPct val="100000"/>
              </a:lnSpc>
              <a:buNone/>
              <a:tabLst>
                <a:tab algn="l" pos="0"/>
              </a:tabLst>
            </a:pPr>
            <a:r>
              <a:rPr b="0" lang="en-US" sz="2000" strike="noStrike" u="none">
                <a:solidFill>
                  <a:srgbClr val="000000"/>
                </a:solidFill>
                <a:uFillTx/>
                <a:latin typeface="Arial"/>
              </a:rPr>
              <a:t>The variables we optimize are the charging powers P1,P2,…,PNP_1, P_2, \dots, P_NP1​,P2​,…,PN​ across NNN time periods.</a:t>
            </a:r>
            <a:endParaRPr b="0" lang="en-US" sz="2000" strike="noStrike" u="none">
              <a:solidFill>
                <a:srgbClr val="000000"/>
              </a:solidFill>
              <a:uFillTx/>
              <a:latin typeface="Arial"/>
            </a:endParaRPr>
          </a:p>
          <a:p>
            <a:pPr marL="216000" indent="0">
              <a:lnSpc>
                <a:spcPct val="100000"/>
              </a:lnSpc>
              <a:buNone/>
              <a:tabLst>
                <a:tab algn="l" pos="0"/>
              </a:tabLst>
            </a:pPr>
            <a:r>
              <a:rPr b="0" lang="en-US" sz="2000" strike="noStrike" u="none">
                <a:solidFill>
                  <a:srgbClr val="000000"/>
                </a:solidFill>
                <a:uFillTx/>
                <a:latin typeface="Arial"/>
              </a:rPr>
              <a:t>The weights w1w_1w1​ and w2w_2w2​ allow us to adjust the priority between speed and cost—</a:t>
            </a:r>
            <a:br>
              <a:rPr sz="2000"/>
            </a:br>
            <a:r>
              <a:rPr b="0" lang="en-US" sz="2000" strike="noStrike" u="none">
                <a:solidFill>
                  <a:srgbClr val="000000"/>
                </a:solidFill>
                <a:uFillTx/>
                <a:latin typeface="Arial"/>
              </a:rPr>
              <a:t>for example, in fast charge mode, we assign a higher weight to time;</a:t>
            </a:r>
            <a:br>
              <a:rPr sz="2000"/>
            </a:br>
            <a:r>
              <a:rPr b="0" lang="en-US" sz="2000" strike="noStrike" u="none">
                <a:solidFill>
                  <a:srgbClr val="000000"/>
                </a:solidFill>
                <a:uFillTx/>
                <a:latin typeface="Arial"/>
              </a:rPr>
              <a:t>in cost-saving mode, the cost term becomes more important.</a:t>
            </a:r>
            <a:endParaRPr b="0" lang="en-US" sz="2000" strike="noStrike" u="none">
              <a:solidFill>
                <a:srgbClr val="000000"/>
              </a:solidFill>
              <a:uFillTx/>
              <a:latin typeface="Arial"/>
            </a:endParaRPr>
          </a:p>
          <a:p>
            <a:pPr marL="216000" indent="0">
              <a:lnSpc>
                <a:spcPct val="100000"/>
              </a:lnSpc>
              <a:buNone/>
              <a:tabLst>
                <a:tab algn="l" pos="0"/>
              </a:tabLst>
            </a:pPr>
            <a:r>
              <a:rPr b="0" lang="en-US" sz="2000" strike="noStrike" u="none">
                <a:solidFill>
                  <a:srgbClr val="000000"/>
                </a:solidFill>
                <a:uFillTx/>
                <a:latin typeface="Arial"/>
              </a:rPr>
              <a:t>This flexible formulation lets us tailor the strategy based on user preferences or grid conditions.</a:t>
            </a:r>
            <a:endParaRPr b="0" lang="en-US" sz="2000" strike="noStrike" u="none">
              <a:solidFill>
                <a:srgbClr val="000000"/>
              </a:solidFill>
              <a:uFillTx/>
              <a:latin typeface="Arial"/>
            </a:endParaRPr>
          </a:p>
          <a:p>
            <a:pPr marL="216000" indent="0">
              <a:lnSpc>
                <a:spcPct val="100000"/>
              </a:lnSpc>
              <a:buNone/>
              <a:tabLst>
                <a:tab algn="l" pos="0"/>
              </a:tabLst>
            </a:pPr>
            <a:endParaRPr b="0" lang="en-US" sz="2000" strike="noStrike" u="none">
              <a:solidFill>
                <a:srgbClr val="000000"/>
              </a:solidFill>
              <a:uFillTx/>
              <a:latin typeface="Arial"/>
            </a:endParaRPr>
          </a:p>
        </p:txBody>
      </p:sp>
      <p:sp>
        <p:nvSpPr>
          <p:cNvPr id="435" name="PlaceHolder 3"/>
          <p:cNvSpPr>
            <a:spLocks noGrp="1"/>
          </p:cNvSpPr>
          <p:nvPr>
            <p:ph type="sldNum" idx="16"/>
          </p:nvPr>
        </p:nvSpPr>
        <p:spPr>
          <a:xfrm>
            <a:off x="4281480" y="10155240"/>
            <a:ext cx="3276000" cy="53568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uFillTx/>
                <a:latin typeface="Times New Roman"/>
              </a:defRPr>
            </a:lvl1pPr>
          </a:lstStyle>
          <a:p>
            <a:pPr indent="0" algn="r">
              <a:lnSpc>
                <a:spcPct val="100000"/>
              </a:lnSpc>
              <a:buNone/>
              <a:tabLst>
                <a:tab algn="l" pos="0"/>
              </a:tabLst>
            </a:pPr>
            <a:fld id="{2B906CEC-9822-4B1B-A429-ADC732106894}" type="slidenum">
              <a:rPr b="0" lang="en-US" sz="1200" strike="noStrike" u="none">
                <a:solidFill>
                  <a:srgbClr val="000000"/>
                </a:solidFill>
                <a:uFillTx/>
                <a:latin typeface="Times New Roman"/>
              </a:rPr>
              <a:t>&lt;编号&gt;</a:t>
            </a:fld>
            <a:endParaRPr b="0" lang="en-US" sz="1200" strike="noStrike" u="none">
              <a:solidFill>
                <a:srgbClr val="000000"/>
              </a:solidFill>
              <a:uFillTx/>
              <a:latin typeface="Times New Roman"/>
            </a:endParaRPr>
          </a:p>
        </p:txBody>
      </p:sp>
    </p:spTree>
  </p:cSld>
</p:notes>
</file>

<file path=ppt/notesSlides/notesSlide2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6" name="PlaceHolder 1"/>
          <p:cNvSpPr>
            <a:spLocks noGrp="1"/>
          </p:cNvSpPr>
          <p:nvPr>
            <p:ph type="sldImg"/>
          </p:nvPr>
        </p:nvSpPr>
        <p:spPr>
          <a:xfrm>
            <a:off x="1374840" y="1336680"/>
            <a:ext cx="4809240" cy="3607560"/>
          </a:xfrm>
          <a:prstGeom prst="rect">
            <a:avLst/>
          </a:prstGeom>
          <a:ln w="0">
            <a:noFill/>
          </a:ln>
        </p:spPr>
      </p:sp>
      <p:sp>
        <p:nvSpPr>
          <p:cNvPr id="437" name="PlaceHolder 2"/>
          <p:cNvSpPr>
            <a:spLocks noGrp="1"/>
          </p:cNvSpPr>
          <p:nvPr>
            <p:ph type="body"/>
          </p:nvPr>
        </p:nvSpPr>
        <p:spPr>
          <a:xfrm>
            <a:off x="755640" y="5145120"/>
            <a:ext cx="6047640" cy="4209480"/>
          </a:xfrm>
          <a:prstGeom prst="rect">
            <a:avLst/>
          </a:prstGeom>
          <a:noFill/>
          <a:ln w="0">
            <a:noFill/>
          </a:ln>
        </p:spPr>
        <p:txBody>
          <a:bodyPr lIns="91440" rIns="91440" tIns="45720" bIns="45720" anchor="t">
            <a:noAutofit/>
          </a:bodyPr>
          <a:p>
            <a:pPr marL="216000" indent="0">
              <a:lnSpc>
                <a:spcPct val="100000"/>
              </a:lnSpc>
              <a:buNone/>
              <a:tabLst>
                <a:tab algn="l" pos="0"/>
              </a:tabLst>
            </a:pPr>
            <a:r>
              <a:rPr b="0" lang="en-US" sz="2000" strike="noStrike" u="none">
                <a:solidFill>
                  <a:srgbClr val="000000"/>
                </a:solidFill>
                <a:uFillTx/>
                <a:latin typeface="Arial"/>
              </a:rPr>
              <a:t>This equation defines how we calculate the </a:t>
            </a:r>
            <a:r>
              <a:rPr b="1" lang="en-US" sz="2000" strike="noStrike" u="none">
                <a:solidFill>
                  <a:srgbClr val="000000"/>
                </a:solidFill>
                <a:uFillTx/>
                <a:latin typeface="Arial"/>
              </a:rPr>
              <a:t>charging time</a:t>
            </a:r>
            <a:r>
              <a:rPr b="0" lang="en-US" sz="2000" strike="noStrike" u="none">
                <a:solidFill>
                  <a:srgbClr val="000000"/>
                </a:solidFill>
                <a:uFillTx/>
                <a:latin typeface="Arial"/>
              </a:rPr>
              <a:t> required to reach the energy target.</a:t>
            </a:r>
            <a:endParaRPr b="0" lang="en-US" sz="2000" strike="noStrike" u="none">
              <a:solidFill>
                <a:srgbClr val="000000"/>
              </a:solidFill>
              <a:uFillTx/>
              <a:latin typeface="Arial"/>
            </a:endParaRPr>
          </a:p>
          <a:p>
            <a:pPr marL="216000" indent="0">
              <a:lnSpc>
                <a:spcPct val="100000"/>
              </a:lnSpc>
              <a:buNone/>
              <a:tabLst>
                <a:tab algn="l" pos="0"/>
              </a:tabLst>
            </a:pPr>
            <a:r>
              <a:rPr b="0" lang="en-US" sz="2000" strike="noStrike" u="none">
                <a:solidFill>
                  <a:srgbClr val="000000"/>
                </a:solidFill>
                <a:uFillTx/>
                <a:latin typeface="Arial"/>
              </a:rPr>
              <a:t>First, we identify the earliest time index i‾\overline{i}i at which the </a:t>
            </a:r>
            <a:r>
              <a:rPr b="1" lang="en-US" sz="2000" strike="noStrike" u="none">
                <a:solidFill>
                  <a:srgbClr val="000000"/>
                </a:solidFill>
                <a:uFillTx/>
                <a:latin typeface="Arial"/>
              </a:rPr>
              <a:t>accumulated energy</a:t>
            </a:r>
            <a:br>
              <a:rPr sz="2000"/>
            </a:br>
            <a:r>
              <a:rPr b="0" lang="en-US" sz="2000" strike="noStrike" u="none">
                <a:solidFill>
                  <a:srgbClr val="000000"/>
                </a:solidFill>
                <a:uFillTx/>
                <a:latin typeface="Arial"/>
              </a:rPr>
              <a:t>from charging—calculated as the sum of PjΔtjP_j \Delta t_jPj​Δtj​—meets or exceeds the target energy EtargetE_{\text{target}}Etarget​.</a:t>
            </a:r>
            <a:endParaRPr b="0" lang="en-US" sz="2000" strike="noStrike" u="none">
              <a:solidFill>
                <a:srgbClr val="000000"/>
              </a:solidFill>
              <a:uFillTx/>
              <a:latin typeface="Arial"/>
            </a:endParaRPr>
          </a:p>
          <a:p>
            <a:pPr marL="216000" indent="0">
              <a:lnSpc>
                <a:spcPct val="100000"/>
              </a:lnSpc>
              <a:buNone/>
              <a:tabLst>
                <a:tab algn="l" pos="0"/>
              </a:tabLst>
            </a:pPr>
            <a:r>
              <a:rPr b="0" lang="en-US" sz="2000" strike="noStrike" u="none">
                <a:solidFill>
                  <a:srgbClr val="000000"/>
                </a:solidFill>
                <a:uFillTx/>
                <a:latin typeface="Arial"/>
              </a:rPr>
              <a:t>If the target is never met, we assume the full schedule is used.</a:t>
            </a:r>
            <a:endParaRPr b="0" lang="en-US" sz="2000" strike="noStrike" u="none">
              <a:solidFill>
                <a:srgbClr val="000000"/>
              </a:solidFill>
              <a:uFillTx/>
              <a:latin typeface="Arial"/>
            </a:endParaRPr>
          </a:p>
          <a:p>
            <a:pPr marL="216000" indent="0">
              <a:lnSpc>
                <a:spcPct val="100000"/>
              </a:lnSpc>
              <a:buNone/>
              <a:tabLst>
                <a:tab algn="l" pos="0"/>
              </a:tabLst>
            </a:pPr>
            <a:r>
              <a:rPr b="0" lang="en-US" sz="2000" strike="noStrike" u="none">
                <a:solidFill>
                  <a:srgbClr val="000000"/>
                </a:solidFill>
                <a:uFillTx/>
                <a:latin typeface="Arial"/>
              </a:rPr>
              <a:t>Then, we compute the total charging time Tby multiplying i‾\overline{i}i with the average time step Δtˉ\bar{\Delta t}Δtˉ</a:t>
            </a:r>
            <a:br>
              <a:rPr sz="2000"/>
            </a:br>
            <a:r>
              <a:rPr b="0" lang="en-US" sz="2000" strike="noStrike" u="none">
                <a:solidFill>
                  <a:srgbClr val="000000"/>
                </a:solidFill>
                <a:uFillTx/>
                <a:latin typeface="Arial"/>
              </a:rPr>
              <a:t>and a factor k, which adjusts the time units to match our system output—such as converting hours to time slots or cost units.</a:t>
            </a:r>
            <a:endParaRPr b="0" lang="en-US" sz="2000" strike="noStrike" u="none">
              <a:solidFill>
                <a:srgbClr val="000000"/>
              </a:solidFill>
              <a:uFillTx/>
              <a:latin typeface="Arial"/>
            </a:endParaRPr>
          </a:p>
          <a:p>
            <a:pPr marL="216000" indent="0">
              <a:lnSpc>
                <a:spcPct val="100000"/>
              </a:lnSpc>
              <a:buNone/>
              <a:tabLst>
                <a:tab algn="l" pos="0"/>
              </a:tabLst>
            </a:pPr>
            <a:r>
              <a:rPr b="0" lang="en-US" sz="2000" strike="noStrike" u="none">
                <a:solidFill>
                  <a:srgbClr val="000000"/>
                </a:solidFill>
                <a:uFillTx/>
                <a:latin typeface="Arial"/>
              </a:rPr>
              <a:t>This approach allows us to evaluate and minimize charging duration as part of the overall optimization.</a:t>
            </a:r>
            <a:endParaRPr b="0" lang="en-US" sz="2000" strike="noStrike" u="none">
              <a:solidFill>
                <a:srgbClr val="000000"/>
              </a:solidFill>
              <a:uFillTx/>
              <a:latin typeface="Arial"/>
            </a:endParaRPr>
          </a:p>
          <a:p>
            <a:pPr marL="216000" indent="0">
              <a:lnSpc>
                <a:spcPct val="100000"/>
              </a:lnSpc>
              <a:buNone/>
              <a:tabLst>
                <a:tab algn="l" pos="0"/>
              </a:tabLst>
            </a:pPr>
            <a:endParaRPr b="0" lang="en-US" sz="2000" strike="noStrike" u="none">
              <a:solidFill>
                <a:srgbClr val="000000"/>
              </a:solidFill>
              <a:uFillTx/>
              <a:latin typeface="Arial"/>
            </a:endParaRPr>
          </a:p>
        </p:txBody>
      </p:sp>
      <p:sp>
        <p:nvSpPr>
          <p:cNvPr id="438" name="PlaceHolder 3"/>
          <p:cNvSpPr>
            <a:spLocks noGrp="1"/>
          </p:cNvSpPr>
          <p:nvPr>
            <p:ph type="sldNum" idx="17"/>
          </p:nvPr>
        </p:nvSpPr>
        <p:spPr>
          <a:xfrm>
            <a:off x="4281480" y="10155240"/>
            <a:ext cx="3276000" cy="53568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uFillTx/>
                <a:latin typeface="Times New Roman"/>
              </a:defRPr>
            </a:lvl1pPr>
          </a:lstStyle>
          <a:p>
            <a:pPr indent="0" algn="r">
              <a:lnSpc>
                <a:spcPct val="100000"/>
              </a:lnSpc>
              <a:buNone/>
              <a:tabLst>
                <a:tab algn="l" pos="0"/>
              </a:tabLst>
            </a:pPr>
            <a:fld id="{090F6BD9-F392-45A9-90F2-C327F6BDF4E8}" type="slidenum">
              <a:rPr b="0" lang="en-US" sz="1200" strike="noStrike" u="none">
                <a:solidFill>
                  <a:srgbClr val="000000"/>
                </a:solidFill>
                <a:uFillTx/>
                <a:latin typeface="Times New Roman"/>
              </a:rPr>
              <a:t>&lt;编号&gt;</a:t>
            </a:fld>
            <a:endParaRPr b="0" lang="en-US" sz="1200" strike="noStrike" u="none">
              <a:solidFill>
                <a:srgbClr val="000000"/>
              </a:solidFill>
              <a:uFillTx/>
              <a:latin typeface="Times New Roman"/>
            </a:endParaRPr>
          </a:p>
        </p:txBody>
      </p:sp>
    </p:spTree>
  </p:cSld>
</p:notes>
</file>

<file path=ppt/notesSlides/notesSlide2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9" name="PlaceHolder 1"/>
          <p:cNvSpPr>
            <a:spLocks noGrp="1"/>
          </p:cNvSpPr>
          <p:nvPr>
            <p:ph type="sldImg"/>
          </p:nvPr>
        </p:nvSpPr>
        <p:spPr>
          <a:xfrm>
            <a:off x="1374840" y="1336680"/>
            <a:ext cx="4809240" cy="3607560"/>
          </a:xfrm>
          <a:prstGeom prst="rect">
            <a:avLst/>
          </a:prstGeom>
          <a:ln w="0">
            <a:noFill/>
          </a:ln>
        </p:spPr>
      </p:sp>
      <p:sp>
        <p:nvSpPr>
          <p:cNvPr id="440" name="PlaceHolder 2"/>
          <p:cNvSpPr>
            <a:spLocks noGrp="1"/>
          </p:cNvSpPr>
          <p:nvPr>
            <p:ph type="body"/>
          </p:nvPr>
        </p:nvSpPr>
        <p:spPr>
          <a:xfrm>
            <a:off x="755640" y="5145120"/>
            <a:ext cx="6047640" cy="4209480"/>
          </a:xfrm>
          <a:prstGeom prst="rect">
            <a:avLst/>
          </a:prstGeom>
          <a:noFill/>
          <a:ln w="0">
            <a:noFill/>
          </a:ln>
        </p:spPr>
        <p:txBody>
          <a:bodyPr lIns="91440" rIns="91440" tIns="45720" bIns="45720" anchor="t">
            <a:noAutofit/>
          </a:bodyPr>
          <a:p>
            <a:pPr marL="216000" indent="0">
              <a:lnSpc>
                <a:spcPct val="100000"/>
              </a:lnSpc>
              <a:buNone/>
              <a:tabLst>
                <a:tab algn="l" pos="0"/>
              </a:tabLst>
            </a:pPr>
            <a:r>
              <a:rPr b="0" lang="en-US" sz="2000" strike="noStrike" u="none">
                <a:solidFill>
                  <a:srgbClr val="000000"/>
                </a:solidFill>
                <a:uFillTx/>
                <a:latin typeface="Arial"/>
              </a:rPr>
              <a:t>This equation defines the </a:t>
            </a:r>
            <a:r>
              <a:rPr b="1" lang="en-US" sz="2000" strike="noStrike" u="none">
                <a:solidFill>
                  <a:srgbClr val="000000"/>
                </a:solidFill>
                <a:uFillTx/>
                <a:latin typeface="Arial"/>
              </a:rPr>
              <a:t>charging cost</a:t>
            </a:r>
            <a:r>
              <a:rPr b="0" lang="en-US" sz="2000" strike="noStrike" u="none">
                <a:solidFill>
                  <a:srgbClr val="000000"/>
                </a:solidFill>
                <a:uFillTx/>
                <a:latin typeface="Arial"/>
              </a:rPr>
              <a:t> CCC as a normalized sum of energy consumption over time.</a:t>
            </a:r>
            <a:endParaRPr b="0" lang="en-US" sz="2000" strike="noStrike" u="none">
              <a:solidFill>
                <a:srgbClr val="000000"/>
              </a:solidFill>
              <a:uFillTx/>
              <a:latin typeface="Arial"/>
            </a:endParaRPr>
          </a:p>
          <a:p>
            <a:pPr marL="216000" indent="0">
              <a:lnSpc>
                <a:spcPct val="100000"/>
              </a:lnSpc>
              <a:buNone/>
              <a:tabLst>
                <a:tab algn="l" pos="0"/>
              </a:tabLst>
            </a:pPr>
            <a:r>
              <a:rPr b="0" lang="en-US" sz="2000" strike="noStrike" u="none">
                <a:solidFill>
                  <a:srgbClr val="000000"/>
                </a:solidFill>
                <a:uFillTx/>
                <a:latin typeface="Arial"/>
              </a:rPr>
              <a:t>In each time period iii, the cost is calculated as the product of the charging power PiP_iPi​,</a:t>
            </a:r>
            <a:br>
              <a:rPr sz="2000"/>
            </a:br>
            <a:r>
              <a:rPr b="0" lang="en-US" sz="2000" strike="noStrike" u="none">
                <a:solidFill>
                  <a:srgbClr val="000000"/>
                </a:solidFill>
                <a:uFillTx/>
                <a:latin typeface="Arial"/>
              </a:rPr>
              <a:t>the electricity price pip_ipi​, and the duration Δti\Delta t_iΔti​.</a:t>
            </a:r>
            <a:endParaRPr b="0" lang="en-US" sz="2000" strike="noStrike" u="none">
              <a:solidFill>
                <a:srgbClr val="000000"/>
              </a:solidFill>
              <a:uFillTx/>
              <a:latin typeface="Arial"/>
            </a:endParaRPr>
          </a:p>
          <a:p>
            <a:pPr marL="216000" indent="0">
              <a:lnSpc>
                <a:spcPct val="100000"/>
              </a:lnSpc>
              <a:buNone/>
              <a:tabLst>
                <a:tab algn="l" pos="0"/>
              </a:tabLst>
            </a:pPr>
            <a:r>
              <a:rPr b="0" lang="en-US" sz="2000" strike="noStrike" u="none">
                <a:solidFill>
                  <a:srgbClr val="000000"/>
                </a:solidFill>
                <a:uFillTx/>
                <a:latin typeface="Arial"/>
              </a:rPr>
              <a:t>We then sum this over all time periods and </a:t>
            </a:r>
            <a:r>
              <a:rPr b="1" lang="en-US" sz="2000" strike="noStrike" u="none">
                <a:solidFill>
                  <a:srgbClr val="000000"/>
                </a:solidFill>
                <a:uFillTx/>
                <a:latin typeface="Arial"/>
              </a:rPr>
              <a:t>normalize it by the average electricity price</a:t>
            </a:r>
            <a:r>
              <a:rPr b="0" lang="en-US" sz="2000" strike="noStrike" u="none">
                <a:solidFill>
                  <a:srgbClr val="000000"/>
                </a:solidFill>
                <a:uFillTx/>
                <a:latin typeface="Arial"/>
              </a:rPr>
              <a:t> pˉ\bar{p}pˉ​.</a:t>
            </a:r>
            <a:endParaRPr b="0" lang="en-US" sz="2000" strike="noStrike" u="none">
              <a:solidFill>
                <a:srgbClr val="000000"/>
              </a:solidFill>
              <a:uFillTx/>
              <a:latin typeface="Arial"/>
            </a:endParaRPr>
          </a:p>
          <a:p>
            <a:pPr marL="216000" indent="0">
              <a:lnSpc>
                <a:spcPct val="100000"/>
              </a:lnSpc>
              <a:buNone/>
              <a:tabLst>
                <a:tab algn="l" pos="0"/>
              </a:tabLst>
            </a:pPr>
            <a:r>
              <a:rPr b="0" lang="en-US" sz="2000" strike="noStrike" u="none">
                <a:solidFill>
                  <a:srgbClr val="000000"/>
                </a:solidFill>
                <a:uFillTx/>
                <a:latin typeface="Arial"/>
              </a:rPr>
              <a:t>This normalization allows us to compare cost-effectiveness under different pricing conditions</a:t>
            </a:r>
            <a:br>
              <a:rPr sz="2000"/>
            </a:br>
            <a:r>
              <a:rPr b="0" lang="en-US" sz="2000" strike="noStrike" u="none">
                <a:solidFill>
                  <a:srgbClr val="000000"/>
                </a:solidFill>
                <a:uFillTx/>
                <a:latin typeface="Arial"/>
              </a:rPr>
              <a:t>and ensures the cost term is consistent with other terms in the objective function.</a:t>
            </a:r>
            <a:endParaRPr b="0" lang="en-US" sz="2000" strike="noStrike" u="none">
              <a:solidFill>
                <a:srgbClr val="000000"/>
              </a:solidFill>
              <a:uFillTx/>
              <a:latin typeface="Arial"/>
            </a:endParaRPr>
          </a:p>
          <a:p>
            <a:pPr marL="216000" indent="0">
              <a:lnSpc>
                <a:spcPct val="100000"/>
              </a:lnSpc>
              <a:buNone/>
              <a:tabLst>
                <a:tab algn="l" pos="0"/>
              </a:tabLst>
            </a:pPr>
            <a:r>
              <a:rPr b="0" lang="en-US" sz="2000" strike="noStrike" u="none">
                <a:solidFill>
                  <a:srgbClr val="000000"/>
                </a:solidFill>
                <a:uFillTx/>
                <a:latin typeface="Arial"/>
              </a:rPr>
              <a:t>By optimizing this term, the system prefers charging during low-price periods</a:t>
            </a:r>
            <a:br>
              <a:rPr sz="2000"/>
            </a:br>
            <a:r>
              <a:rPr b="0" lang="en-US" sz="2000" strike="noStrike" u="none">
                <a:solidFill>
                  <a:srgbClr val="000000"/>
                </a:solidFill>
                <a:uFillTx/>
                <a:latin typeface="Arial"/>
              </a:rPr>
              <a:t>while still ensuring the energy demand is met efficiently.</a:t>
            </a:r>
            <a:endParaRPr b="0" lang="en-US" sz="2000" strike="noStrike" u="none">
              <a:solidFill>
                <a:srgbClr val="000000"/>
              </a:solidFill>
              <a:uFillTx/>
              <a:latin typeface="Arial"/>
            </a:endParaRPr>
          </a:p>
          <a:p>
            <a:pPr marL="216000" indent="0">
              <a:lnSpc>
                <a:spcPct val="100000"/>
              </a:lnSpc>
              <a:buNone/>
              <a:tabLst>
                <a:tab algn="l" pos="0"/>
              </a:tabLst>
            </a:pPr>
            <a:endParaRPr b="0" lang="en-US" sz="2000" strike="noStrike" u="none">
              <a:solidFill>
                <a:srgbClr val="000000"/>
              </a:solidFill>
              <a:uFillTx/>
              <a:latin typeface="Arial"/>
            </a:endParaRPr>
          </a:p>
        </p:txBody>
      </p:sp>
      <p:sp>
        <p:nvSpPr>
          <p:cNvPr id="441" name="PlaceHolder 3"/>
          <p:cNvSpPr>
            <a:spLocks noGrp="1"/>
          </p:cNvSpPr>
          <p:nvPr>
            <p:ph type="sldNum" idx="18"/>
          </p:nvPr>
        </p:nvSpPr>
        <p:spPr>
          <a:xfrm>
            <a:off x="4281480" y="10155240"/>
            <a:ext cx="3276000" cy="53568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uFillTx/>
                <a:latin typeface="Times New Roman"/>
              </a:defRPr>
            </a:lvl1pPr>
          </a:lstStyle>
          <a:p>
            <a:pPr indent="0" algn="r">
              <a:lnSpc>
                <a:spcPct val="100000"/>
              </a:lnSpc>
              <a:buNone/>
              <a:tabLst>
                <a:tab algn="l" pos="0"/>
              </a:tabLst>
            </a:pPr>
            <a:fld id="{4C7BD0B6-5404-4343-BCE8-77C73C31CA5F}" type="slidenum">
              <a:rPr b="0" lang="en-US" sz="1200" strike="noStrike" u="none">
                <a:solidFill>
                  <a:srgbClr val="000000"/>
                </a:solidFill>
                <a:uFillTx/>
                <a:latin typeface="Times New Roman"/>
              </a:rPr>
              <a:t>&lt;编号&gt;</a:t>
            </a:fld>
            <a:endParaRPr b="0" lang="en-US" sz="1200" strike="noStrike" u="none">
              <a:solidFill>
                <a:srgbClr val="000000"/>
              </a:solidFill>
              <a:uFillTx/>
              <a:latin typeface="Times New Roman"/>
            </a:endParaRPr>
          </a:p>
        </p:txBody>
      </p:sp>
    </p:spTree>
  </p:cSld>
</p:notes>
</file>

<file path=ppt/notesSlides/notesSlide2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2" name="PlaceHolder 1"/>
          <p:cNvSpPr>
            <a:spLocks noGrp="1"/>
          </p:cNvSpPr>
          <p:nvPr>
            <p:ph type="sldImg"/>
          </p:nvPr>
        </p:nvSpPr>
        <p:spPr>
          <a:xfrm>
            <a:off x="1374840" y="1336680"/>
            <a:ext cx="4809240" cy="3607560"/>
          </a:xfrm>
          <a:prstGeom prst="rect">
            <a:avLst/>
          </a:prstGeom>
          <a:ln w="0">
            <a:noFill/>
          </a:ln>
        </p:spPr>
      </p:sp>
      <p:sp>
        <p:nvSpPr>
          <p:cNvPr id="443" name="PlaceHolder 2"/>
          <p:cNvSpPr>
            <a:spLocks noGrp="1"/>
          </p:cNvSpPr>
          <p:nvPr>
            <p:ph type="body"/>
          </p:nvPr>
        </p:nvSpPr>
        <p:spPr>
          <a:xfrm>
            <a:off x="755640" y="5145120"/>
            <a:ext cx="6047640" cy="4209480"/>
          </a:xfrm>
          <a:prstGeom prst="rect">
            <a:avLst/>
          </a:prstGeom>
          <a:noFill/>
          <a:ln w="0">
            <a:noFill/>
          </a:ln>
        </p:spPr>
        <p:txBody>
          <a:bodyPr lIns="91440" rIns="91440" tIns="45720" bIns="45720" anchor="t">
            <a:noAutofit/>
          </a:bodyPr>
          <a:p>
            <a:pPr marL="216000" indent="0">
              <a:lnSpc>
                <a:spcPct val="100000"/>
              </a:lnSpc>
              <a:buNone/>
              <a:tabLst>
                <a:tab algn="l" pos="0"/>
              </a:tabLst>
            </a:pPr>
            <a:r>
              <a:rPr b="0" lang="en-US" sz="2000" strike="noStrike" u="none">
                <a:solidFill>
                  <a:srgbClr val="000000"/>
                </a:solidFill>
                <a:uFillTx/>
                <a:latin typeface="Arial"/>
              </a:rPr>
              <a:t>To ensure feasibility and safety, our optimization includes two key constraints.</a:t>
            </a:r>
            <a:endParaRPr b="0" lang="en-US" sz="2000" strike="noStrike" u="none">
              <a:solidFill>
                <a:srgbClr val="000000"/>
              </a:solidFill>
              <a:uFillTx/>
              <a:latin typeface="Arial"/>
            </a:endParaRPr>
          </a:p>
          <a:p>
            <a:pPr marL="216000" indent="0">
              <a:lnSpc>
                <a:spcPct val="100000"/>
              </a:lnSpc>
              <a:buNone/>
              <a:tabLst>
                <a:tab algn="l" pos="0"/>
              </a:tabLst>
            </a:pPr>
            <a:r>
              <a:rPr b="0" lang="en-US" sz="2000" strike="noStrike" u="none">
                <a:solidFill>
                  <a:srgbClr val="000000"/>
                </a:solidFill>
                <a:uFillTx/>
                <a:latin typeface="Arial"/>
              </a:rPr>
              <a:t>First, the </a:t>
            </a:r>
            <a:r>
              <a:rPr b="1" lang="en-US" sz="2000" strike="noStrike" u="none">
                <a:solidFill>
                  <a:srgbClr val="000000"/>
                </a:solidFill>
                <a:uFillTx/>
                <a:latin typeface="Arial"/>
              </a:rPr>
              <a:t>total charged energy</a:t>
            </a:r>
            <a:r>
              <a:rPr b="0" lang="en-US" sz="2000" strike="noStrike" u="none">
                <a:solidFill>
                  <a:srgbClr val="000000"/>
                </a:solidFill>
                <a:uFillTx/>
                <a:latin typeface="Arial"/>
              </a:rPr>
              <a:t>—the sum of Pi⋅ΔtiP_i \cdot \Delta t_iPi​⋅Δti​ over all time periods—must meet or exceed the </a:t>
            </a:r>
            <a:r>
              <a:rPr b="1" lang="en-US" sz="2000" strike="noStrike" u="none">
                <a:solidFill>
                  <a:srgbClr val="000000"/>
                </a:solidFill>
                <a:uFillTx/>
                <a:latin typeface="Arial"/>
              </a:rPr>
              <a:t>target energy</a:t>
            </a:r>
            <a:r>
              <a:rPr b="0" lang="en-US" sz="2000" strike="noStrike" u="none">
                <a:solidFill>
                  <a:srgbClr val="000000"/>
                </a:solidFill>
                <a:uFillTx/>
                <a:latin typeface="Arial"/>
              </a:rPr>
              <a:t> EtargetE_{\text{target}}Etarget​.</a:t>
            </a:r>
            <a:endParaRPr b="0" lang="en-US" sz="2000" strike="noStrike" u="none">
              <a:solidFill>
                <a:srgbClr val="000000"/>
              </a:solidFill>
              <a:uFillTx/>
              <a:latin typeface="Arial"/>
            </a:endParaRPr>
          </a:p>
          <a:p>
            <a:pPr marL="216000" indent="0">
              <a:lnSpc>
                <a:spcPct val="100000"/>
              </a:lnSpc>
              <a:buNone/>
              <a:tabLst>
                <a:tab algn="l" pos="0"/>
              </a:tabLst>
            </a:pPr>
            <a:r>
              <a:rPr b="0" lang="en-US" sz="2000" strike="noStrike" u="none">
                <a:solidFill>
                  <a:srgbClr val="000000"/>
                </a:solidFill>
                <a:uFillTx/>
                <a:latin typeface="Arial"/>
              </a:rPr>
              <a:t>Second, in each time period, the </a:t>
            </a:r>
            <a:r>
              <a:rPr b="1" lang="en-US" sz="2000" strike="noStrike" u="none">
                <a:solidFill>
                  <a:srgbClr val="000000"/>
                </a:solidFill>
                <a:uFillTx/>
                <a:latin typeface="Arial"/>
              </a:rPr>
              <a:t>charging power</a:t>
            </a:r>
            <a:r>
              <a:rPr b="0" lang="en-US" sz="2000" strike="noStrike" u="none">
                <a:solidFill>
                  <a:srgbClr val="000000"/>
                </a:solidFill>
                <a:uFillTx/>
                <a:latin typeface="Arial"/>
              </a:rPr>
              <a:t> PiP_iPi​ must stay within its allowed range,</a:t>
            </a:r>
            <a:br>
              <a:rPr sz="2000"/>
            </a:br>
            <a:r>
              <a:rPr b="0" lang="en-US" sz="2000" strike="noStrike" u="none">
                <a:solidFill>
                  <a:srgbClr val="000000"/>
                </a:solidFill>
                <a:uFillTx/>
                <a:latin typeface="Arial"/>
              </a:rPr>
              <a:t>defined by a </a:t>
            </a:r>
            <a:r>
              <a:rPr b="1" lang="en-US" sz="2000" strike="noStrike" u="none">
                <a:solidFill>
                  <a:srgbClr val="000000"/>
                </a:solidFill>
                <a:uFillTx/>
                <a:latin typeface="Arial"/>
              </a:rPr>
              <a:t>minimum</a:t>
            </a:r>
            <a:r>
              <a:rPr b="0" lang="en-US" sz="2000" strike="noStrike" u="none">
                <a:solidFill>
                  <a:srgbClr val="000000"/>
                </a:solidFill>
                <a:uFillTx/>
                <a:latin typeface="Arial"/>
              </a:rPr>
              <a:t> and </a:t>
            </a:r>
            <a:r>
              <a:rPr b="1" lang="en-US" sz="2000" strike="noStrike" u="none">
                <a:solidFill>
                  <a:srgbClr val="000000"/>
                </a:solidFill>
                <a:uFillTx/>
                <a:latin typeface="Arial"/>
              </a:rPr>
              <a:t>maximum power limit</a:t>
            </a:r>
            <a:r>
              <a:rPr b="0" lang="en-US" sz="2000" strike="noStrike" u="none">
                <a:solidFill>
                  <a:srgbClr val="000000"/>
                </a:solidFill>
                <a:uFillTx/>
                <a:latin typeface="Arial"/>
              </a:rPr>
              <a:t>, Pmin⁡,iP_{\min, i}Pmin,i​ and Pmax⁡,iP_{\max, i}Pmax,i​.</a:t>
            </a:r>
            <a:br>
              <a:rPr sz="2000"/>
            </a:br>
            <a:r>
              <a:rPr b="0" lang="en-US" sz="2000" strike="noStrike" u="none">
                <a:solidFill>
                  <a:srgbClr val="000000"/>
                </a:solidFill>
                <a:uFillTx/>
                <a:latin typeface="Arial"/>
              </a:rPr>
              <a:t>These bounds can vary depending on hardware limits or grid constraints.</a:t>
            </a:r>
            <a:endParaRPr b="0" lang="en-US" sz="2000" strike="noStrike" u="none">
              <a:solidFill>
                <a:srgbClr val="000000"/>
              </a:solidFill>
              <a:uFillTx/>
              <a:latin typeface="Arial"/>
            </a:endParaRPr>
          </a:p>
          <a:p>
            <a:pPr marL="216000" indent="0">
              <a:lnSpc>
                <a:spcPct val="100000"/>
              </a:lnSpc>
              <a:buNone/>
              <a:tabLst>
                <a:tab algn="l" pos="0"/>
              </a:tabLst>
            </a:pPr>
            <a:r>
              <a:rPr b="0" lang="en-US" sz="2000" strike="noStrike" u="none">
                <a:solidFill>
                  <a:srgbClr val="000000"/>
                </a:solidFill>
                <a:uFillTx/>
                <a:latin typeface="Arial"/>
              </a:rPr>
              <a:t>For the initial guess used by the optimizer, we simply set P0P_0P0​ as the average of all maximum powers across the time horizon.</a:t>
            </a:r>
            <a:endParaRPr b="0" lang="en-US" sz="2000" strike="noStrike" u="none">
              <a:solidFill>
                <a:srgbClr val="000000"/>
              </a:solidFill>
              <a:uFillTx/>
              <a:latin typeface="Arial"/>
            </a:endParaRPr>
          </a:p>
          <a:p>
            <a:pPr marL="216000" indent="0">
              <a:lnSpc>
                <a:spcPct val="100000"/>
              </a:lnSpc>
              <a:buNone/>
              <a:tabLst>
                <a:tab algn="l" pos="0"/>
              </a:tabLst>
            </a:pPr>
            <a:r>
              <a:rPr b="0" lang="en-US" sz="2000" strike="noStrike" u="none">
                <a:solidFill>
                  <a:srgbClr val="000000"/>
                </a:solidFill>
                <a:uFillTx/>
                <a:latin typeface="Arial"/>
              </a:rPr>
              <a:t>This initialization provides a reasonable starting point for the solver to quickly converge to an efficient solution.</a:t>
            </a:r>
            <a:endParaRPr b="0" lang="en-US" sz="2000" strike="noStrike" u="none">
              <a:solidFill>
                <a:srgbClr val="000000"/>
              </a:solidFill>
              <a:uFillTx/>
              <a:latin typeface="Arial"/>
            </a:endParaRPr>
          </a:p>
          <a:p>
            <a:pPr marL="216000" indent="0">
              <a:lnSpc>
                <a:spcPct val="100000"/>
              </a:lnSpc>
              <a:buNone/>
              <a:tabLst>
                <a:tab algn="l" pos="0"/>
              </a:tabLst>
            </a:pPr>
            <a:endParaRPr b="0" lang="en-US" sz="2000" strike="noStrike" u="none">
              <a:solidFill>
                <a:srgbClr val="000000"/>
              </a:solidFill>
              <a:uFillTx/>
              <a:latin typeface="Arial"/>
            </a:endParaRPr>
          </a:p>
        </p:txBody>
      </p:sp>
      <p:sp>
        <p:nvSpPr>
          <p:cNvPr id="444" name="PlaceHolder 3"/>
          <p:cNvSpPr>
            <a:spLocks noGrp="1"/>
          </p:cNvSpPr>
          <p:nvPr>
            <p:ph type="sldNum" idx="19"/>
          </p:nvPr>
        </p:nvSpPr>
        <p:spPr>
          <a:xfrm>
            <a:off x="4281480" y="10155240"/>
            <a:ext cx="3276000" cy="53568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uFillTx/>
                <a:latin typeface="Times New Roman"/>
              </a:defRPr>
            </a:lvl1pPr>
          </a:lstStyle>
          <a:p>
            <a:pPr indent="0" algn="r">
              <a:lnSpc>
                <a:spcPct val="100000"/>
              </a:lnSpc>
              <a:buNone/>
              <a:tabLst>
                <a:tab algn="l" pos="0"/>
              </a:tabLst>
            </a:pPr>
            <a:fld id="{7CD9FB6A-03DE-44BC-9B93-A9EDA73E390C}" type="slidenum">
              <a:rPr b="0" lang="en-US" sz="1200" strike="noStrike" u="none">
                <a:solidFill>
                  <a:srgbClr val="000000"/>
                </a:solidFill>
                <a:uFillTx/>
                <a:latin typeface="Times New Roman"/>
              </a:rPr>
              <a:t>&lt;编号&gt;</a:t>
            </a:fld>
            <a:endParaRPr b="0" lang="en-US" sz="1200" strike="noStrike" u="none">
              <a:solidFill>
                <a:srgbClr val="000000"/>
              </a:solidFill>
              <a:uFillTx/>
              <a:latin typeface="Times New Roman"/>
            </a:endParaRPr>
          </a:p>
        </p:txBody>
      </p:sp>
    </p:spTree>
  </p:cSld>
</p:notes>
</file>

<file path=ppt/notesSlides/notesSlide2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5" name="PlaceHolder 1"/>
          <p:cNvSpPr>
            <a:spLocks noGrp="1"/>
          </p:cNvSpPr>
          <p:nvPr>
            <p:ph type="sldImg"/>
          </p:nvPr>
        </p:nvSpPr>
        <p:spPr>
          <a:xfrm>
            <a:off x="1374840" y="1336680"/>
            <a:ext cx="4809240" cy="3607560"/>
          </a:xfrm>
          <a:prstGeom prst="rect">
            <a:avLst/>
          </a:prstGeom>
          <a:ln w="0">
            <a:noFill/>
          </a:ln>
        </p:spPr>
      </p:sp>
      <p:sp>
        <p:nvSpPr>
          <p:cNvPr id="446" name="PlaceHolder 2"/>
          <p:cNvSpPr>
            <a:spLocks noGrp="1"/>
          </p:cNvSpPr>
          <p:nvPr>
            <p:ph type="body"/>
          </p:nvPr>
        </p:nvSpPr>
        <p:spPr>
          <a:xfrm>
            <a:off x="755640" y="5145120"/>
            <a:ext cx="6047640" cy="4209480"/>
          </a:xfrm>
          <a:prstGeom prst="rect">
            <a:avLst/>
          </a:prstGeom>
          <a:noFill/>
          <a:ln w="0">
            <a:noFill/>
          </a:ln>
        </p:spPr>
        <p:txBody>
          <a:bodyPr lIns="91440" rIns="91440" tIns="45720" bIns="45720" anchor="t">
            <a:noAutofit/>
          </a:bodyPr>
          <a:p>
            <a:pPr marL="216000" indent="-216000">
              <a:buNone/>
            </a:pPr>
            <a:endParaRPr b="0" lang="en-US" sz="1800" strike="noStrike" u="none">
              <a:solidFill>
                <a:srgbClr val="000000"/>
              </a:solidFill>
              <a:uFillTx/>
              <a:latin typeface="Arial"/>
            </a:endParaRPr>
          </a:p>
        </p:txBody>
      </p:sp>
      <p:sp>
        <p:nvSpPr>
          <p:cNvPr id="447" name="PlaceHolder 3"/>
          <p:cNvSpPr>
            <a:spLocks noGrp="1"/>
          </p:cNvSpPr>
          <p:nvPr>
            <p:ph type="sldNum" idx="20"/>
          </p:nvPr>
        </p:nvSpPr>
        <p:spPr>
          <a:xfrm>
            <a:off x="4281480" y="10155240"/>
            <a:ext cx="3276000" cy="53568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uFillTx/>
                <a:latin typeface="Times New Roman"/>
              </a:defRPr>
            </a:lvl1pPr>
          </a:lstStyle>
          <a:p>
            <a:pPr indent="0" algn="r">
              <a:lnSpc>
                <a:spcPct val="100000"/>
              </a:lnSpc>
              <a:buNone/>
              <a:tabLst>
                <a:tab algn="l" pos="0"/>
              </a:tabLst>
            </a:pPr>
            <a:fld id="{6EAF4678-162A-4898-BA82-3F43DFF9C8C9}" type="slidenum">
              <a:rPr b="0" lang="en-US" sz="1200" strike="noStrike" u="none">
                <a:solidFill>
                  <a:srgbClr val="000000"/>
                </a:solidFill>
                <a:uFillTx/>
                <a:latin typeface="Times New Roman"/>
              </a:rPr>
              <a:t>&lt;编号&gt;</a:t>
            </a:fld>
            <a:endParaRPr b="0" lang="en-US" sz="1200" strike="noStrike" u="none">
              <a:solidFill>
                <a:srgbClr val="000000"/>
              </a:solidFill>
              <a:uFillTx/>
              <a:latin typeface="Times New Roman"/>
            </a:endParaRPr>
          </a:p>
        </p:txBody>
      </p:sp>
    </p:spTree>
  </p:cSld>
</p:notes>
</file>

<file path=ppt/notesSlides/notesSlide3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8" name="PlaceHolder 1"/>
          <p:cNvSpPr>
            <a:spLocks noGrp="1"/>
          </p:cNvSpPr>
          <p:nvPr>
            <p:ph type="sldImg"/>
          </p:nvPr>
        </p:nvSpPr>
        <p:spPr>
          <a:xfrm>
            <a:off x="1374840" y="1336680"/>
            <a:ext cx="4809240" cy="3607560"/>
          </a:xfrm>
          <a:prstGeom prst="rect">
            <a:avLst/>
          </a:prstGeom>
          <a:ln w="0">
            <a:noFill/>
          </a:ln>
        </p:spPr>
      </p:sp>
      <p:sp>
        <p:nvSpPr>
          <p:cNvPr id="449" name="PlaceHolder 2"/>
          <p:cNvSpPr>
            <a:spLocks noGrp="1"/>
          </p:cNvSpPr>
          <p:nvPr>
            <p:ph type="body"/>
          </p:nvPr>
        </p:nvSpPr>
        <p:spPr>
          <a:xfrm>
            <a:off x="755640" y="5145120"/>
            <a:ext cx="6047640" cy="4209480"/>
          </a:xfrm>
          <a:prstGeom prst="rect">
            <a:avLst/>
          </a:prstGeom>
          <a:noFill/>
          <a:ln w="0">
            <a:noFill/>
          </a:ln>
        </p:spPr>
        <p:txBody>
          <a:bodyPr lIns="91440" rIns="91440" tIns="45720" bIns="45720" anchor="t">
            <a:noAutofit/>
          </a:bodyPr>
          <a:p>
            <a:pPr marL="216000" indent="0">
              <a:lnSpc>
                <a:spcPct val="100000"/>
              </a:lnSpc>
              <a:buNone/>
              <a:tabLst>
                <a:tab algn="l" pos="0"/>
              </a:tabLst>
            </a:pPr>
            <a:r>
              <a:rPr b="0" lang="en-US" sz="2000" strike="noStrike" u="none">
                <a:solidFill>
                  <a:srgbClr val="000000"/>
                </a:solidFill>
                <a:uFillTx/>
                <a:latin typeface="Arial"/>
              </a:rPr>
              <a:t>We wrote a software to simulate the reading and writing of evse and shelly, which is convenient for debugging algorithms without hardware.</a:t>
            </a:r>
            <a:endParaRPr b="0" lang="en-US" sz="2000" strike="noStrike" u="none">
              <a:solidFill>
                <a:srgbClr val="000000"/>
              </a:solidFill>
              <a:uFillTx/>
              <a:latin typeface="Arial"/>
            </a:endParaRPr>
          </a:p>
          <a:p>
            <a:pPr marL="216000" indent="0">
              <a:lnSpc>
                <a:spcPct val="100000"/>
              </a:lnSpc>
              <a:buNone/>
              <a:tabLst>
                <a:tab algn="l" pos="0"/>
              </a:tabLst>
            </a:pPr>
            <a:r>
              <a:rPr b="0" lang="en-US" sz="2000" strike="noStrike" u="none">
                <a:solidFill>
                  <a:srgbClr val="000000"/>
                </a:solidFill>
                <a:uFillTx/>
                <a:latin typeface="Arial"/>
              </a:rPr>
              <a:t>The simulator is developed using PyQt5 and provides a visual interface, allowing users to view and adjust simulation parameters. </a:t>
            </a:r>
            <a:endParaRPr b="0" lang="en-US" sz="2000" strike="noStrike" u="none">
              <a:solidFill>
                <a:srgbClr val="000000"/>
              </a:solidFill>
              <a:uFillTx/>
              <a:latin typeface="Arial"/>
            </a:endParaRPr>
          </a:p>
          <a:p>
            <a:pPr marL="216000" indent="0">
              <a:lnSpc>
                <a:spcPct val="100000"/>
              </a:lnSpc>
              <a:buNone/>
              <a:tabLst>
                <a:tab algn="l" pos="0"/>
              </a:tabLst>
            </a:pPr>
            <a:r>
              <a:rPr b="0" lang="en-US" sz="2000" strike="noStrike" u="none">
                <a:solidFill>
                  <a:srgbClr val="000000"/>
                </a:solidFill>
                <a:uFillTx/>
                <a:latin typeface="Arial"/>
              </a:rPr>
              <a:t>This simulator allows for the debugging and optimization of the system’s charging control logic in a safe testing environment, ensuring functionality correctness and reducing the safety risks associated with direct live testing.</a:t>
            </a:r>
            <a:endParaRPr b="0" lang="en-US" sz="2000" strike="noStrike" u="none">
              <a:solidFill>
                <a:srgbClr val="000000"/>
              </a:solidFill>
              <a:uFillTx/>
              <a:latin typeface="Arial"/>
            </a:endParaRPr>
          </a:p>
        </p:txBody>
      </p:sp>
      <p:sp>
        <p:nvSpPr>
          <p:cNvPr id="450" name="PlaceHolder 3"/>
          <p:cNvSpPr>
            <a:spLocks noGrp="1"/>
          </p:cNvSpPr>
          <p:nvPr>
            <p:ph type="sldNum" idx="21"/>
          </p:nvPr>
        </p:nvSpPr>
        <p:spPr>
          <a:xfrm>
            <a:off x="4281480" y="10155240"/>
            <a:ext cx="3276000" cy="53568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uFillTx/>
                <a:latin typeface="Times New Roman"/>
              </a:defRPr>
            </a:lvl1pPr>
          </a:lstStyle>
          <a:p>
            <a:pPr indent="0" algn="r">
              <a:lnSpc>
                <a:spcPct val="100000"/>
              </a:lnSpc>
              <a:buNone/>
              <a:tabLst>
                <a:tab algn="l" pos="0"/>
              </a:tabLst>
            </a:pPr>
            <a:fld id="{57736420-951E-4DA3-927B-4A1DF3E388BC}" type="slidenum">
              <a:rPr b="0" lang="en-US" sz="1200" strike="noStrike" u="none">
                <a:solidFill>
                  <a:srgbClr val="000000"/>
                </a:solidFill>
                <a:uFillTx/>
                <a:latin typeface="Times New Roman"/>
              </a:rPr>
              <a:t>&lt;编号&gt;</a:t>
            </a:fld>
            <a:endParaRPr b="0" lang="en-US" sz="1200" strike="noStrike" u="none">
              <a:solidFill>
                <a:srgbClr val="000000"/>
              </a:solidFill>
              <a:uFillTx/>
              <a:latin typeface="Times New Roman"/>
            </a:endParaRPr>
          </a:p>
        </p:txBody>
      </p:sp>
    </p:spTree>
  </p:cSld>
</p:notes>
</file>

<file path=ppt/notesSlides/notesSlide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1" name="PlaceHolder 1"/>
          <p:cNvSpPr>
            <a:spLocks noGrp="1"/>
          </p:cNvSpPr>
          <p:nvPr>
            <p:ph type="sldImg"/>
          </p:nvPr>
        </p:nvSpPr>
        <p:spPr>
          <a:xfrm>
            <a:off x="1374840" y="1336680"/>
            <a:ext cx="4809240" cy="3607560"/>
          </a:xfrm>
          <a:prstGeom prst="rect">
            <a:avLst/>
          </a:prstGeom>
          <a:ln w="0">
            <a:noFill/>
          </a:ln>
        </p:spPr>
      </p:sp>
      <p:sp>
        <p:nvSpPr>
          <p:cNvPr id="382" name="PlaceHolder 2"/>
          <p:cNvSpPr>
            <a:spLocks noGrp="1"/>
          </p:cNvSpPr>
          <p:nvPr>
            <p:ph type="body"/>
          </p:nvPr>
        </p:nvSpPr>
        <p:spPr>
          <a:xfrm>
            <a:off x="755640" y="5145120"/>
            <a:ext cx="6047640" cy="4209480"/>
          </a:xfrm>
          <a:prstGeom prst="rect">
            <a:avLst/>
          </a:prstGeom>
          <a:noFill/>
          <a:ln w="0">
            <a:noFill/>
          </a:ln>
        </p:spPr>
        <p:txBody>
          <a:bodyPr lIns="91440" rIns="91440" tIns="45720" bIns="45720" anchor="t">
            <a:noAutofit/>
          </a:bodyPr>
          <a:p>
            <a:pPr marL="216000" indent="0">
              <a:lnSpc>
                <a:spcPct val="100000"/>
              </a:lnSpc>
              <a:buNone/>
              <a:tabLst>
                <a:tab algn="l" pos="0"/>
              </a:tabLst>
            </a:pPr>
            <a:r>
              <a:rPr b="0" lang="en-US" sz="2000" strike="noStrike" u="none">
                <a:solidFill>
                  <a:srgbClr val="000000"/>
                </a:solidFill>
                <a:uFillTx/>
                <a:latin typeface="Arial"/>
              </a:rPr>
              <a:t>Our charging station is mainly composed of these parts</a:t>
            </a:r>
            <a:endParaRPr b="0" lang="en-US" sz="2000" strike="noStrike" u="none">
              <a:solidFill>
                <a:srgbClr val="000000"/>
              </a:solidFill>
              <a:uFillTx/>
              <a:latin typeface="Arial"/>
            </a:endParaRPr>
          </a:p>
        </p:txBody>
      </p:sp>
      <p:sp>
        <p:nvSpPr>
          <p:cNvPr id="383" name="PlaceHolder 3"/>
          <p:cNvSpPr>
            <a:spLocks noGrp="1"/>
          </p:cNvSpPr>
          <p:nvPr>
            <p:ph type="sldNum" idx="4"/>
          </p:nvPr>
        </p:nvSpPr>
        <p:spPr>
          <a:xfrm>
            <a:off x="4281480" y="10155240"/>
            <a:ext cx="3276000" cy="53568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uFillTx/>
                <a:latin typeface="Times New Roman"/>
              </a:defRPr>
            </a:lvl1pPr>
          </a:lstStyle>
          <a:p>
            <a:pPr indent="0" algn="r">
              <a:lnSpc>
                <a:spcPct val="100000"/>
              </a:lnSpc>
              <a:buNone/>
              <a:tabLst>
                <a:tab algn="l" pos="0"/>
              </a:tabLst>
            </a:pPr>
            <a:fld id="{9B8F7BA4-69F2-4F38-9451-65532399DC21}" type="slidenum">
              <a:rPr b="0" lang="en-US" sz="1200" strike="noStrike" u="none">
                <a:solidFill>
                  <a:srgbClr val="000000"/>
                </a:solidFill>
                <a:uFillTx/>
                <a:latin typeface="Times New Roman"/>
              </a:rPr>
              <a:t>&lt;编号&gt;</a:t>
            </a:fld>
            <a:endParaRPr b="0" lang="en-US" sz="1200" strike="noStrike" u="none">
              <a:solidFill>
                <a:srgbClr val="000000"/>
              </a:solidFill>
              <a:uFillTx/>
              <a:latin typeface="Times New Roman"/>
            </a:endParaRPr>
          </a:p>
        </p:txBody>
      </p:sp>
    </p:spTree>
  </p:cSld>
</p:notes>
</file>

<file path=ppt/notesSlides/notesSlide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4" name="PlaceHolder 1"/>
          <p:cNvSpPr>
            <a:spLocks noGrp="1"/>
          </p:cNvSpPr>
          <p:nvPr>
            <p:ph type="sldImg"/>
          </p:nvPr>
        </p:nvSpPr>
        <p:spPr>
          <a:xfrm>
            <a:off x="1374840" y="1336680"/>
            <a:ext cx="4809240" cy="3607560"/>
          </a:xfrm>
          <a:prstGeom prst="rect">
            <a:avLst/>
          </a:prstGeom>
          <a:ln w="0">
            <a:noFill/>
          </a:ln>
        </p:spPr>
      </p:sp>
      <p:sp>
        <p:nvSpPr>
          <p:cNvPr id="385" name="PlaceHolder 2"/>
          <p:cNvSpPr>
            <a:spLocks noGrp="1"/>
          </p:cNvSpPr>
          <p:nvPr>
            <p:ph type="body"/>
          </p:nvPr>
        </p:nvSpPr>
        <p:spPr>
          <a:xfrm>
            <a:off x="755640" y="5145120"/>
            <a:ext cx="6047640" cy="4209480"/>
          </a:xfrm>
          <a:prstGeom prst="rect">
            <a:avLst/>
          </a:prstGeom>
          <a:noFill/>
          <a:ln w="0">
            <a:noFill/>
          </a:ln>
        </p:spPr>
        <p:txBody>
          <a:bodyPr lIns="91440" rIns="91440" tIns="45720" bIns="45720" anchor="t">
            <a:noAutofit/>
          </a:bodyPr>
          <a:p>
            <a:pPr marL="216000" indent="0">
              <a:lnSpc>
                <a:spcPct val="100000"/>
              </a:lnSpc>
              <a:buNone/>
              <a:tabLst>
                <a:tab algn="l" pos="0"/>
              </a:tabLst>
            </a:pPr>
            <a:r>
              <a:rPr b="0" lang="en-US" sz="2000" strike="noStrike" u="none">
                <a:solidFill>
                  <a:srgbClr val="000000"/>
                </a:solidFill>
                <a:uFillTx/>
                <a:latin typeface="Arial"/>
              </a:rPr>
              <a:t>The main functional components include a shelly sensor. This sensor can measure the current of each phase of the 3-phase power and provide data for our system.</a:t>
            </a:r>
            <a:endParaRPr b="0" lang="en-US" sz="2000" strike="noStrike" u="none">
              <a:solidFill>
                <a:srgbClr val="000000"/>
              </a:solidFill>
              <a:uFillTx/>
              <a:latin typeface="Arial"/>
            </a:endParaRPr>
          </a:p>
          <a:p>
            <a:pPr marL="216000" indent="0" defTabSz="914400">
              <a:lnSpc>
                <a:spcPct val="100000"/>
              </a:lnSpc>
              <a:buNone/>
              <a:tabLst>
                <a:tab algn="l" pos="0"/>
              </a:tabLst>
            </a:pPr>
            <a:r>
              <a:rPr b="0" lang="en-US" sz="2000" strike="noStrike" u="none">
                <a:solidFill>
                  <a:srgbClr val="000000"/>
                </a:solidFill>
                <a:uFillTx/>
                <a:latin typeface="Arial"/>
              </a:rPr>
              <a:t>EVSE stands for Electric Vehicle Supply Equipment. The duty cycle of PWM signal indicates the allowed current. The voltage level describes the vehicle state like whether the EV is ready or is in charging. Through Modbus communication, the system implements different functions by reading and writing different registers of EVSE.</a:t>
            </a:r>
            <a:endParaRPr b="0" lang="en-US" sz="2000" strike="noStrike" u="none">
              <a:solidFill>
                <a:srgbClr val="000000"/>
              </a:solidFill>
              <a:uFillTx/>
              <a:latin typeface="Arial"/>
            </a:endParaRPr>
          </a:p>
        </p:txBody>
      </p:sp>
      <p:sp>
        <p:nvSpPr>
          <p:cNvPr id="386" name="PlaceHolder 3"/>
          <p:cNvSpPr>
            <a:spLocks noGrp="1"/>
          </p:cNvSpPr>
          <p:nvPr>
            <p:ph type="sldNum" idx="5"/>
          </p:nvPr>
        </p:nvSpPr>
        <p:spPr>
          <a:xfrm>
            <a:off x="4281480" y="10155240"/>
            <a:ext cx="3276000" cy="53568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uFillTx/>
                <a:latin typeface="Times New Roman"/>
              </a:defRPr>
            </a:lvl1pPr>
          </a:lstStyle>
          <a:p>
            <a:pPr indent="0" algn="r">
              <a:lnSpc>
                <a:spcPct val="100000"/>
              </a:lnSpc>
              <a:buNone/>
              <a:tabLst>
                <a:tab algn="l" pos="0"/>
              </a:tabLst>
            </a:pPr>
            <a:fld id="{CADF5335-6437-4449-8662-82C4ACE07308}" type="slidenum">
              <a:rPr b="0" lang="en-US" sz="1200" strike="noStrike" u="none">
                <a:solidFill>
                  <a:srgbClr val="000000"/>
                </a:solidFill>
                <a:uFillTx/>
                <a:latin typeface="Times New Roman"/>
              </a:rPr>
              <a:t>&lt;编号&gt;</a:t>
            </a:fld>
            <a:endParaRPr b="0" lang="en-US" sz="1200" strike="noStrike" u="none">
              <a:solidFill>
                <a:srgbClr val="000000"/>
              </a:solidFill>
              <a:uFillTx/>
              <a:latin typeface="Times New Roman"/>
            </a:endParaRPr>
          </a:p>
        </p:txBody>
      </p:sp>
    </p:spTree>
  </p:cSld>
</p:notes>
</file>

<file path=ppt/notesSlides/notesSlide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7" name="PlaceHolder 1"/>
          <p:cNvSpPr>
            <a:spLocks noGrp="1"/>
          </p:cNvSpPr>
          <p:nvPr>
            <p:ph type="sldImg"/>
          </p:nvPr>
        </p:nvSpPr>
        <p:spPr>
          <a:xfrm>
            <a:off x="1374840" y="1336680"/>
            <a:ext cx="4809240" cy="3607560"/>
          </a:xfrm>
          <a:prstGeom prst="rect">
            <a:avLst/>
          </a:prstGeom>
          <a:ln w="0">
            <a:noFill/>
          </a:ln>
        </p:spPr>
      </p:sp>
      <p:sp>
        <p:nvSpPr>
          <p:cNvPr id="388" name="PlaceHolder 2"/>
          <p:cNvSpPr>
            <a:spLocks noGrp="1"/>
          </p:cNvSpPr>
          <p:nvPr>
            <p:ph type="body"/>
          </p:nvPr>
        </p:nvSpPr>
        <p:spPr>
          <a:xfrm>
            <a:off x="755640" y="5145120"/>
            <a:ext cx="6047640" cy="4209480"/>
          </a:xfrm>
          <a:prstGeom prst="rect">
            <a:avLst/>
          </a:prstGeom>
          <a:noFill/>
          <a:ln w="0">
            <a:noFill/>
          </a:ln>
        </p:spPr>
        <p:txBody>
          <a:bodyPr lIns="91440" rIns="91440" tIns="45720" bIns="45720" anchor="t">
            <a:noAutofit/>
          </a:bodyPr>
          <a:p>
            <a:pPr marL="216000" indent="0">
              <a:lnSpc>
                <a:spcPct val="100000"/>
              </a:lnSpc>
              <a:buNone/>
              <a:tabLst>
                <a:tab algn="l" pos="0"/>
              </a:tabLst>
            </a:pPr>
            <a:r>
              <a:rPr b="0" lang="en-US" sz="2000" strike="noStrike" u="none">
                <a:solidFill>
                  <a:srgbClr val="000000"/>
                </a:solidFill>
                <a:uFillTx/>
                <a:latin typeface="Arial"/>
              </a:rPr>
              <a:t>The smart charge board is the most important part. It is a 3D-printed board to mount the Raspberry Pi, level shifter, and a dual channel relay. </a:t>
            </a:r>
            <a:endParaRPr b="0" lang="en-US" sz="2000" strike="noStrike" u="none">
              <a:solidFill>
                <a:srgbClr val="000000"/>
              </a:solidFill>
              <a:uFillTx/>
              <a:latin typeface="Arial"/>
            </a:endParaRPr>
          </a:p>
          <a:p>
            <a:pPr marL="216000" indent="0">
              <a:lnSpc>
                <a:spcPct val="100000"/>
              </a:lnSpc>
              <a:buNone/>
              <a:tabLst>
                <a:tab algn="l" pos="0"/>
              </a:tabLst>
            </a:pPr>
            <a:r>
              <a:rPr b="0" lang="en-US" sz="2000" strike="noStrike" u="none">
                <a:solidFill>
                  <a:srgbClr val="000000"/>
                </a:solidFill>
                <a:uFillTx/>
                <a:latin typeface="Arial"/>
              </a:rPr>
              <a:t>Raspberry Pi is the carrier of the program. It is connected to the WiFi, which is provided by the Shelly sensor, and acquires the data with HTTP request. </a:t>
            </a:r>
            <a:endParaRPr b="0" lang="en-US" sz="2000" strike="noStrike" u="none">
              <a:solidFill>
                <a:srgbClr val="000000"/>
              </a:solidFill>
              <a:uFillTx/>
              <a:latin typeface="Arial"/>
            </a:endParaRPr>
          </a:p>
          <a:p>
            <a:pPr marL="216000" indent="0">
              <a:lnSpc>
                <a:spcPct val="100000"/>
              </a:lnSpc>
              <a:buNone/>
              <a:tabLst>
                <a:tab algn="l" pos="0"/>
              </a:tabLst>
            </a:pPr>
            <a:r>
              <a:rPr b="0" lang="en-US" sz="2000" strike="noStrike" u="none">
                <a:solidFill>
                  <a:srgbClr val="000000"/>
                </a:solidFill>
                <a:uFillTx/>
                <a:latin typeface="Arial"/>
              </a:rPr>
              <a:t>As mentioned, the Raspberry Pi communicates with EVSE via Modbus communication. It is worth noting that the working voltage of these two parts is different. That is why we need a level-shifter in between. It prevents the Raspberry Pi from GPIO pin damage.</a:t>
            </a:r>
            <a:endParaRPr b="0" lang="en-US" sz="2000" strike="noStrike" u="none">
              <a:solidFill>
                <a:srgbClr val="000000"/>
              </a:solidFill>
              <a:uFillTx/>
              <a:latin typeface="Arial"/>
            </a:endParaRPr>
          </a:p>
          <a:p>
            <a:pPr marL="216000" indent="0">
              <a:lnSpc>
                <a:spcPct val="100000"/>
              </a:lnSpc>
              <a:buNone/>
              <a:tabLst>
                <a:tab algn="l" pos="0"/>
              </a:tabLst>
            </a:pPr>
            <a:r>
              <a:rPr b="0" lang="en-US" sz="2000" strike="noStrike" u="none">
                <a:solidFill>
                  <a:srgbClr val="000000"/>
                </a:solidFill>
                <a:uFillTx/>
                <a:latin typeface="Arial"/>
              </a:rPr>
              <a:t> </a:t>
            </a:r>
            <a:r>
              <a:rPr b="0" lang="en-US" sz="2000" strike="noStrike" u="none">
                <a:solidFill>
                  <a:srgbClr val="000000"/>
                </a:solidFill>
                <a:uFillTx/>
                <a:latin typeface="Arial"/>
              </a:rPr>
              <a:t>The EVSE communicates with the EV using PWM signal. We also used the GPIO pins of Raspberry Pi to control the latching and releasing of the charge plug by changing the rotary direction of the latch motor with a relay. We also manipulate the blinking of the LED light to indicate the charging state.</a:t>
            </a:r>
            <a:endParaRPr b="0" lang="en-US" sz="2000" strike="noStrike" u="none">
              <a:solidFill>
                <a:srgbClr val="000000"/>
              </a:solidFill>
              <a:uFillTx/>
              <a:latin typeface="Arial"/>
            </a:endParaRPr>
          </a:p>
        </p:txBody>
      </p:sp>
      <p:sp>
        <p:nvSpPr>
          <p:cNvPr id="389" name="PlaceHolder 3"/>
          <p:cNvSpPr>
            <a:spLocks noGrp="1"/>
          </p:cNvSpPr>
          <p:nvPr>
            <p:ph type="sldNum" idx="6"/>
          </p:nvPr>
        </p:nvSpPr>
        <p:spPr>
          <a:xfrm>
            <a:off x="4281480" y="10155240"/>
            <a:ext cx="3276000" cy="53568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uFillTx/>
                <a:latin typeface="Times New Roman"/>
              </a:defRPr>
            </a:lvl1pPr>
          </a:lstStyle>
          <a:p>
            <a:pPr indent="0" algn="r">
              <a:lnSpc>
                <a:spcPct val="100000"/>
              </a:lnSpc>
              <a:buNone/>
              <a:tabLst>
                <a:tab algn="l" pos="0"/>
              </a:tabLst>
            </a:pPr>
            <a:fld id="{CA10FF44-0D54-47A6-A086-4842DD3A9540}" type="slidenum">
              <a:rPr b="0" lang="en-US" sz="1200" strike="noStrike" u="none">
                <a:solidFill>
                  <a:srgbClr val="000000"/>
                </a:solidFill>
                <a:uFillTx/>
                <a:latin typeface="Times New Roman"/>
              </a:rPr>
              <a:t>&lt;编号&gt;</a:t>
            </a:fld>
            <a:endParaRPr b="0" lang="en-US" sz="1200" strike="noStrike" u="none">
              <a:solidFill>
                <a:srgbClr val="000000"/>
              </a:solidFill>
              <a:uFillTx/>
              <a:latin typeface="Times New Roman"/>
            </a:endParaRPr>
          </a:p>
        </p:txBody>
      </p:sp>
    </p:spTree>
  </p:cSld>
</p:notes>
</file>

<file path=ppt/notesSlides/notesSlide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0" name="PlaceHolder 1"/>
          <p:cNvSpPr>
            <a:spLocks noGrp="1"/>
          </p:cNvSpPr>
          <p:nvPr>
            <p:ph type="sldImg"/>
          </p:nvPr>
        </p:nvSpPr>
        <p:spPr>
          <a:xfrm>
            <a:off x="216000" y="812520"/>
            <a:ext cx="7126200" cy="4007880"/>
          </a:xfrm>
          <a:prstGeom prst="rect">
            <a:avLst/>
          </a:prstGeom>
          <a:ln w="0">
            <a:noFill/>
          </a:ln>
        </p:spPr>
      </p:sp>
      <p:sp>
        <p:nvSpPr>
          <p:cNvPr id="391" name="PlaceHolder 2"/>
          <p:cNvSpPr>
            <a:spLocks noGrp="1"/>
          </p:cNvSpPr>
          <p:nvPr>
            <p:ph type="body"/>
          </p:nvPr>
        </p:nvSpPr>
        <p:spPr>
          <a:xfrm>
            <a:off x="720000" y="5089680"/>
            <a:ext cx="6046560" cy="480996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trike="noStrike" u="none">
                <a:solidFill>
                  <a:srgbClr val="000000"/>
                </a:solidFill>
                <a:uFillTx/>
                <a:latin typeface="Arial"/>
              </a:rPr>
              <a:t>So I will introduce the system structure first. </a:t>
            </a:r>
            <a:endParaRPr b="0" lang="en-US" sz="2000" strike="noStrike" u="none">
              <a:solidFill>
                <a:srgbClr val="000000"/>
              </a:solidFill>
              <a:uFillTx/>
              <a:latin typeface="Arial"/>
            </a:endParaRPr>
          </a:p>
          <a:p>
            <a:pPr marL="216000" indent="-216000">
              <a:lnSpc>
                <a:spcPct val="100000"/>
              </a:lnSpc>
              <a:buNone/>
              <a:tabLst>
                <a:tab algn="l" pos="0"/>
              </a:tabLst>
            </a:pPr>
            <a:r>
              <a:rPr b="0" lang="en-US" sz="2000" strike="noStrike" u="none">
                <a:solidFill>
                  <a:srgbClr val="000000"/>
                </a:solidFill>
                <a:uFillTx/>
                <a:latin typeface="Arial"/>
              </a:rPr>
              <a:t>This project has four main parts: the optimizer, the charging station, the vehicle, and the remote GUI control. Inside the charging station, we have the Raspberry Pi controller, the EVSE actuator, and the Shelly sensor.</a:t>
            </a:r>
            <a:endParaRPr b="0" lang="en-US" sz="2000" strike="noStrike" u="none">
              <a:solidFill>
                <a:srgbClr val="000000"/>
              </a:solidFill>
              <a:uFillTx/>
              <a:latin typeface="Arial"/>
            </a:endParaRPr>
          </a:p>
          <a:p>
            <a:pPr marL="216000" indent="-216000">
              <a:lnSpc>
                <a:spcPct val="100000"/>
              </a:lnSpc>
              <a:buNone/>
              <a:tabLst>
                <a:tab algn="l" pos="0"/>
              </a:tabLst>
            </a:pPr>
            <a:r>
              <a:rPr b="0" lang="en-US" sz="2000" strike="noStrike" u="none">
                <a:solidFill>
                  <a:srgbClr val="000000"/>
                </a:solidFill>
                <a:uFillTx/>
                <a:latin typeface="Arial"/>
              </a:rPr>
              <a:t>For communication: the optimizer and Raspberry Pi communicate using the WebSocket protocol with OCPP. The GUI and Shelly communicate through HTTP, and the EVSE is controlled using the Modbus protocol.</a:t>
            </a:r>
            <a:endParaRPr b="0" lang="en-US" sz="2000" strike="noStrike" u="none">
              <a:solidFill>
                <a:srgbClr val="000000"/>
              </a:solidFill>
              <a:uFillTx/>
              <a:latin typeface="Arial"/>
            </a:endParaRPr>
          </a:p>
        </p:txBody>
      </p:sp>
    </p:spTree>
  </p:cSld>
</p:notes>
</file>

<file path=ppt/notesSlides/notesSlide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2" name="PlaceHolder 1"/>
          <p:cNvSpPr>
            <a:spLocks noGrp="1"/>
          </p:cNvSpPr>
          <p:nvPr>
            <p:ph type="sldImg"/>
          </p:nvPr>
        </p:nvSpPr>
        <p:spPr>
          <a:xfrm>
            <a:off x="216000" y="812520"/>
            <a:ext cx="7126200" cy="4007880"/>
          </a:xfrm>
          <a:prstGeom prst="rect">
            <a:avLst/>
          </a:prstGeom>
          <a:ln w="0">
            <a:noFill/>
          </a:ln>
        </p:spPr>
      </p:sp>
      <p:sp>
        <p:nvSpPr>
          <p:cNvPr id="393" name="PlaceHolder 2"/>
          <p:cNvSpPr>
            <a:spLocks noGrp="1"/>
          </p:cNvSpPr>
          <p:nvPr>
            <p:ph type="body"/>
          </p:nvPr>
        </p:nvSpPr>
        <p:spPr>
          <a:xfrm>
            <a:off x="756000" y="5078520"/>
            <a:ext cx="6046560" cy="509904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trike="noStrike" u="none">
                <a:solidFill>
                  <a:srgbClr val="000000"/>
                </a:solidFill>
                <a:uFillTx/>
                <a:latin typeface="Arial"/>
                <a:ea typeface="Noto Sans SC"/>
              </a:rPr>
              <a:t>We considered a few key technical points during the design:</a:t>
            </a:r>
            <a:endParaRPr b="0" lang="en-US" sz="2000" strike="noStrike" u="none">
              <a:solidFill>
                <a:srgbClr val="000000"/>
              </a:solidFill>
              <a:uFillTx/>
              <a:latin typeface="Arial"/>
            </a:endParaRPr>
          </a:p>
          <a:p>
            <a:pPr marL="216000" indent="-216000">
              <a:lnSpc>
                <a:spcPct val="100000"/>
              </a:lnSpc>
              <a:buNone/>
              <a:tabLst>
                <a:tab algn="l" pos="0"/>
              </a:tabLst>
            </a:pPr>
            <a:r>
              <a:rPr b="0" lang="en-US" sz="2000" strike="noStrike" u="none">
                <a:solidFill>
                  <a:srgbClr val="000000"/>
                </a:solidFill>
                <a:uFillTx/>
                <a:latin typeface="Arial"/>
                <a:ea typeface="Noto Sans SC"/>
              </a:rPr>
              <a:t>First, the communication protocols, which must support WebSocket and OCPP;</a:t>
            </a:r>
            <a:endParaRPr b="0" lang="en-US" sz="2000" strike="noStrike" u="none">
              <a:solidFill>
                <a:srgbClr val="000000"/>
              </a:solidFill>
              <a:uFillTx/>
              <a:latin typeface="Arial"/>
            </a:endParaRPr>
          </a:p>
          <a:p>
            <a:pPr marL="216000" indent="-216000">
              <a:lnSpc>
                <a:spcPct val="100000"/>
              </a:lnSpc>
              <a:buNone/>
              <a:tabLst>
                <a:tab algn="l" pos="0"/>
              </a:tabLst>
            </a:pPr>
            <a:r>
              <a:rPr b="0" lang="en-US" sz="2000" strike="noStrike" u="none">
                <a:solidFill>
                  <a:srgbClr val="000000"/>
                </a:solidFill>
                <a:uFillTx/>
                <a:latin typeface="Arial"/>
                <a:ea typeface="Noto Sans SC"/>
              </a:rPr>
              <a:t>Second, concurrent task scheduling, using coroutines and multithreading for tasks like message management, GUI control, real-time data collection, and charging logic;</a:t>
            </a:r>
            <a:endParaRPr b="0" lang="en-US" sz="2000" strike="noStrike" u="none">
              <a:solidFill>
                <a:srgbClr val="000000"/>
              </a:solidFill>
              <a:uFillTx/>
              <a:latin typeface="Arial"/>
            </a:endParaRPr>
          </a:p>
          <a:p>
            <a:pPr marL="216000" indent="-216000">
              <a:lnSpc>
                <a:spcPct val="100000"/>
              </a:lnSpc>
              <a:buNone/>
              <a:tabLst>
                <a:tab algn="l" pos="0"/>
              </a:tabLst>
            </a:pPr>
            <a:r>
              <a:rPr b="0" lang="en-US" sz="2000" strike="noStrike" u="none">
                <a:solidFill>
                  <a:srgbClr val="000000"/>
                </a:solidFill>
                <a:uFillTx/>
                <a:latin typeface="Arial"/>
                <a:ea typeface="Noto Sans SC"/>
              </a:rPr>
              <a:t>And third, system expansion, with design considerations for future expansion.</a:t>
            </a:r>
            <a:endParaRPr b="0" lang="en-US" sz="2000" strike="noStrike" u="none">
              <a:solidFill>
                <a:srgbClr val="000000"/>
              </a:solidFill>
              <a:uFillTx/>
              <a:latin typeface="Arial"/>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6.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456840" y="549000"/>
            <a:ext cx="7309440" cy="908640"/>
          </a:xfrm>
          <a:prstGeom prst="rect">
            <a:avLst/>
          </a:prstGeom>
          <a:noFill/>
          <a:ln w="0">
            <a:noFill/>
          </a:ln>
        </p:spPr>
        <p:txBody>
          <a:bodyPr lIns="0" rIns="0" tIns="0" bIns="0" anchor="ctr">
            <a:noAutofit/>
          </a:bodyPr>
          <a:p>
            <a:pPr indent="0" algn="ctr">
              <a:buNone/>
            </a:pPr>
            <a:endParaRPr b="0" lang="en-US" sz="4400" strike="noStrike" u="none">
              <a:solidFill>
                <a:srgbClr val="000000"/>
              </a:solidFill>
              <a:uFillTx/>
              <a:latin typeface="Arial"/>
            </a:endParaRPr>
          </a:p>
        </p:txBody>
      </p:sp>
      <p:sp>
        <p:nvSpPr>
          <p:cNvPr id="20" name="PlaceHolder 2"/>
          <p:cNvSpPr>
            <a:spLocks noGrp="1"/>
          </p:cNvSpPr>
          <p:nvPr>
            <p:ph/>
          </p:nvPr>
        </p:nvSpPr>
        <p:spPr>
          <a:xfrm>
            <a:off x="456840" y="1828440"/>
            <a:ext cx="9138240" cy="4566240"/>
          </a:xfrm>
          <a:prstGeom prst="rect">
            <a:avLst/>
          </a:prstGeom>
          <a:noFill/>
          <a:ln w="0">
            <a:noFill/>
          </a:ln>
        </p:spPr>
        <p:txBody>
          <a:bodyPr lIns="0" rIns="0" tIns="0" bIns="0" anchor="t">
            <a:normAutofit/>
          </a:bodyPr>
          <a:p>
            <a:pPr indent="0">
              <a:spcBef>
                <a:spcPts val="1417"/>
              </a:spcBef>
              <a:buNone/>
            </a:pPr>
            <a:endParaRPr b="0" lang="en-US" sz="3200" strike="noStrike" u="none">
              <a:solidFill>
                <a:srgbClr val="000000"/>
              </a:solidFill>
              <a:uFillTx/>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标题4">
    <p:spTree>
      <p:nvGrpSpPr>
        <p:cNvPr id="1" name=""/>
        <p:cNvGrpSpPr/>
        <p:nvPr/>
      </p:nvGrpSpPr>
      <p:grpSpPr>
        <a:xfrm>
          <a:off x="0" y="0"/>
          <a:ext cx="0" cy="0"/>
          <a:chOff x="0" y="0"/>
          <a:chExt cx="0" cy="0"/>
        </a:xfrm>
      </p:grpSpPr>
      <p:sp>
        <p:nvSpPr>
          <p:cNvPr id="33" name="PlaceHolder 1"/>
          <p:cNvSpPr>
            <a:spLocks noGrp="1"/>
          </p:cNvSpPr>
          <p:nvPr>
            <p:ph type="title"/>
          </p:nvPr>
        </p:nvSpPr>
        <p:spPr>
          <a:xfrm>
            <a:off x="456840" y="549000"/>
            <a:ext cx="7309440" cy="908640"/>
          </a:xfrm>
          <a:prstGeom prst="rect">
            <a:avLst/>
          </a:prstGeom>
          <a:noFill/>
          <a:ln w="0">
            <a:noFill/>
          </a:ln>
        </p:spPr>
        <p:txBody>
          <a:bodyPr lIns="0" rIns="0" tIns="0" bIns="0" anchor="ctr">
            <a:noAutofit/>
          </a:bodyPr>
          <a:p>
            <a:pPr indent="0" algn="ctr">
              <a:buNone/>
            </a:pPr>
            <a:endParaRPr b="0" lang="en-US" sz="4400" strike="noStrike" u="none">
              <a:solidFill>
                <a:srgbClr val="000000"/>
              </a:solidFill>
              <a:uFillTx/>
              <a:latin typeface="Arial"/>
            </a:endParaRPr>
          </a:p>
        </p:txBody>
      </p:sp>
      <p:sp>
        <p:nvSpPr>
          <p:cNvPr id="34" name="PlaceHolder 2"/>
          <p:cNvSpPr>
            <a:spLocks noGrp="1"/>
          </p:cNvSpPr>
          <p:nvPr>
            <p:ph/>
          </p:nvPr>
        </p:nvSpPr>
        <p:spPr>
          <a:xfrm>
            <a:off x="456840" y="1828440"/>
            <a:ext cx="9138240" cy="4566240"/>
          </a:xfrm>
          <a:prstGeom prst="rect">
            <a:avLst/>
          </a:prstGeom>
          <a:noFill/>
          <a:ln w="0">
            <a:noFill/>
          </a:ln>
        </p:spPr>
        <p:txBody>
          <a:bodyPr lIns="0" rIns="0" tIns="0" bIns="0" anchor="t">
            <a:normAutofit/>
          </a:bodyPr>
          <a:p>
            <a:pPr indent="0">
              <a:spcBef>
                <a:spcPts val="1417"/>
              </a:spcBef>
              <a:buNone/>
            </a:pPr>
            <a:endParaRPr b="0" lang="en-US" sz="3200" strike="noStrike" u="none">
              <a:solidFill>
                <a:srgbClr val="000000"/>
              </a:solidFill>
              <a:uFillTx/>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标题4_">
    <p:spTree>
      <p:nvGrpSpPr>
        <p:cNvPr id="1" name=""/>
        <p:cNvGrpSpPr/>
        <p:nvPr/>
      </p:nvGrpSpPr>
      <p:grpSpPr>
        <a:xfrm>
          <a:off x="0" y="0"/>
          <a:ext cx="0" cy="0"/>
          <a:chOff x="0" y="0"/>
          <a:chExt cx="0" cy="0"/>
        </a:xfrm>
      </p:grpSpPr>
      <p:sp>
        <p:nvSpPr>
          <p:cNvPr id="47" name="PlaceHolder 1"/>
          <p:cNvSpPr>
            <a:spLocks noGrp="1"/>
          </p:cNvSpPr>
          <p:nvPr>
            <p:ph type="title"/>
          </p:nvPr>
        </p:nvSpPr>
        <p:spPr>
          <a:xfrm>
            <a:off x="456840" y="549000"/>
            <a:ext cx="7309440" cy="908640"/>
          </a:xfrm>
          <a:prstGeom prst="rect">
            <a:avLst/>
          </a:prstGeom>
          <a:noFill/>
          <a:ln w="0">
            <a:noFill/>
          </a:ln>
        </p:spPr>
        <p:txBody>
          <a:bodyPr lIns="0" rIns="0" tIns="0" bIns="0" anchor="ctr">
            <a:noAutofit/>
          </a:bodyPr>
          <a:p>
            <a:pPr indent="0" algn="ctr">
              <a:buNone/>
            </a:pPr>
            <a:endParaRPr b="0" lang="en-US" sz="4400" strike="noStrike" u="none">
              <a:solidFill>
                <a:srgbClr val="000000"/>
              </a:solidFill>
              <a:uFillTx/>
              <a:latin typeface="Arial"/>
            </a:endParaRPr>
          </a:p>
        </p:txBody>
      </p:sp>
      <p:sp>
        <p:nvSpPr>
          <p:cNvPr id="48" name="PlaceHolder 2"/>
          <p:cNvSpPr>
            <a:spLocks noGrp="1"/>
          </p:cNvSpPr>
          <p:nvPr>
            <p:ph/>
          </p:nvPr>
        </p:nvSpPr>
        <p:spPr>
          <a:xfrm>
            <a:off x="456840" y="1828440"/>
            <a:ext cx="9138240" cy="4566240"/>
          </a:xfrm>
          <a:prstGeom prst="rect">
            <a:avLst/>
          </a:prstGeom>
          <a:noFill/>
          <a:ln w="0">
            <a:noFill/>
          </a:ln>
        </p:spPr>
        <p:txBody>
          <a:bodyPr lIns="0" rIns="0" tIns="0" bIns="0" anchor="t">
            <a:normAutofit/>
          </a:bodyPr>
          <a:p>
            <a:pPr indent="0">
              <a:spcBef>
                <a:spcPts val="1417"/>
              </a:spcBef>
              <a:buNone/>
            </a:pPr>
            <a:endParaRPr b="0" lang="en-US" sz="3200" strike="noStrike" u="none">
              <a:solidFill>
                <a:srgbClr val="000000"/>
              </a:solidFill>
              <a:uFillTx/>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标题4__">
    <p:spTree>
      <p:nvGrpSpPr>
        <p:cNvPr id="1" name=""/>
        <p:cNvGrpSpPr/>
        <p:nvPr/>
      </p:nvGrpSpPr>
      <p:grpSpPr>
        <a:xfrm>
          <a:off x="0" y="0"/>
          <a:ext cx="0" cy="0"/>
          <a:chOff x="0" y="0"/>
          <a:chExt cx="0" cy="0"/>
        </a:xfrm>
      </p:grpSpPr>
      <p:sp>
        <p:nvSpPr>
          <p:cNvPr id="61" name="PlaceHolder 1"/>
          <p:cNvSpPr>
            <a:spLocks noGrp="1"/>
          </p:cNvSpPr>
          <p:nvPr>
            <p:ph type="title"/>
          </p:nvPr>
        </p:nvSpPr>
        <p:spPr>
          <a:xfrm>
            <a:off x="456840" y="549000"/>
            <a:ext cx="7309440" cy="908640"/>
          </a:xfrm>
          <a:prstGeom prst="rect">
            <a:avLst/>
          </a:prstGeom>
          <a:noFill/>
          <a:ln w="0">
            <a:noFill/>
          </a:ln>
        </p:spPr>
        <p:txBody>
          <a:bodyPr lIns="0" rIns="0" tIns="0" bIns="0" anchor="ctr">
            <a:noAutofit/>
          </a:bodyPr>
          <a:p>
            <a:pPr indent="0" algn="ctr">
              <a:buNone/>
            </a:pPr>
            <a:endParaRPr b="0" lang="en-US" sz="4400" strike="noStrike" u="none">
              <a:solidFill>
                <a:srgbClr val="000000"/>
              </a:solidFill>
              <a:uFillTx/>
              <a:latin typeface="Arial"/>
            </a:endParaRPr>
          </a:p>
        </p:txBody>
      </p:sp>
      <p:sp>
        <p:nvSpPr>
          <p:cNvPr id="62" name="PlaceHolder 2"/>
          <p:cNvSpPr>
            <a:spLocks noGrp="1"/>
          </p:cNvSpPr>
          <p:nvPr>
            <p:ph/>
          </p:nvPr>
        </p:nvSpPr>
        <p:spPr>
          <a:xfrm>
            <a:off x="456840" y="1828440"/>
            <a:ext cx="9138240" cy="4566240"/>
          </a:xfrm>
          <a:prstGeom prst="rect">
            <a:avLst/>
          </a:prstGeom>
          <a:noFill/>
          <a:ln w="0">
            <a:noFill/>
          </a:ln>
        </p:spPr>
        <p:txBody>
          <a:bodyPr lIns="0" rIns="0" tIns="0" bIns="0" anchor="t">
            <a:normAutofit/>
          </a:bodyPr>
          <a:p>
            <a:pPr indent="0">
              <a:spcBef>
                <a:spcPts val="1417"/>
              </a:spcBef>
              <a:buNone/>
            </a:pPr>
            <a:endParaRPr b="0" lang="en-US" sz="3200" strike="noStrike" u="none">
              <a:solidFill>
                <a:srgbClr val="000000"/>
              </a:solidFill>
              <a:uFillTx/>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默认">
    <p:spTree>
      <p:nvGrpSpPr>
        <p:cNvPr id="1" name=""/>
        <p:cNvGrpSpPr/>
        <p:nvPr/>
      </p:nvGrpSpPr>
      <p:grpSpPr>
        <a:xfrm>
          <a:off x="0" y="0"/>
          <a:ext cx="0" cy="0"/>
          <a:chOff x="0" y="0"/>
          <a:chExt cx="0" cy="0"/>
        </a:xfrm>
      </p:grpSpPr>
      <p:sp>
        <p:nvSpPr>
          <p:cNvPr id="65" name="PlaceHolder 1"/>
          <p:cNvSpPr>
            <a:spLocks noGrp="1"/>
          </p:cNvSpPr>
          <p:nvPr>
            <p:ph type="title"/>
          </p:nvPr>
        </p:nvSpPr>
        <p:spPr>
          <a:xfrm>
            <a:off x="456840" y="549000"/>
            <a:ext cx="7309440" cy="908640"/>
          </a:xfrm>
          <a:prstGeom prst="rect">
            <a:avLst/>
          </a:prstGeom>
          <a:noFill/>
          <a:ln w="0">
            <a:noFill/>
          </a:ln>
        </p:spPr>
        <p:txBody>
          <a:bodyPr lIns="0" rIns="0" tIns="0" bIns="0" anchor="ctr">
            <a:noAutofit/>
          </a:bodyPr>
          <a:p>
            <a:pPr indent="0" algn="ctr">
              <a:buNone/>
            </a:pPr>
            <a:endParaRPr b="0" lang="en-US" sz="4400" strike="noStrike" u="none">
              <a:solidFill>
                <a:srgbClr val="000000"/>
              </a:solidFill>
              <a:uFillTx/>
              <a:latin typeface="Arial"/>
            </a:endParaRPr>
          </a:p>
        </p:txBody>
      </p:sp>
      <p:sp>
        <p:nvSpPr>
          <p:cNvPr id="66" name="PlaceHolder 2"/>
          <p:cNvSpPr>
            <a:spLocks noGrp="1"/>
          </p:cNvSpPr>
          <p:nvPr>
            <p:ph/>
          </p:nvPr>
        </p:nvSpPr>
        <p:spPr>
          <a:xfrm>
            <a:off x="456840" y="1828440"/>
            <a:ext cx="9138240" cy="4566240"/>
          </a:xfrm>
          <a:prstGeom prst="rect">
            <a:avLst/>
          </a:prstGeom>
          <a:noFill/>
          <a:ln w="0">
            <a:noFill/>
          </a:ln>
        </p:spPr>
        <p:txBody>
          <a:bodyPr lIns="0" rIns="0" tIns="0" bIns="0" anchor="t">
            <a:normAutofit/>
          </a:bodyPr>
          <a:p>
            <a:pPr indent="0">
              <a:spcBef>
                <a:spcPts val="1417"/>
              </a:spcBef>
              <a:buNone/>
            </a:pPr>
            <a:endParaRPr b="0" lang="en-US" sz="3200" strike="noStrike" u="none">
              <a:solidFill>
                <a:srgbClr val="000000"/>
              </a:solidFill>
              <a:uFillTx/>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默认 1">
    <p:spTree>
      <p:nvGrpSpPr>
        <p:cNvPr id="1" name=""/>
        <p:cNvGrpSpPr/>
        <p:nvPr/>
      </p:nvGrpSpPr>
      <p:grpSpPr>
        <a:xfrm>
          <a:off x="0" y="0"/>
          <a:ext cx="0" cy="0"/>
          <a:chOff x="0" y="0"/>
          <a:chExt cx="0" cy="0"/>
        </a:xfrm>
      </p:grpSpPr>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slideLayout" Target="../slideLayouts/slideLayout1.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slideLayout" Target="../slideLayouts/slideLayout2.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slideLayout" Target="../slideLayouts/slideLayout3.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slideLayout" Target="../slideLayouts/slideLayout4.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slideLayout" Target="../slideLayouts/slideLayout5.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slideLayout" Target="../slideLayouts/slideLayout6.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Google Shape;10;p1"/>
          <p:cNvSpPr/>
          <p:nvPr/>
        </p:nvSpPr>
        <p:spPr>
          <a:xfrm>
            <a:off x="276480" y="406080"/>
            <a:ext cx="9525600" cy="1189440"/>
          </a:xfrm>
          <a:prstGeom prst="rect">
            <a:avLst/>
          </a:prstGeom>
          <a:noFill/>
          <a:ln w="0">
            <a:noFill/>
          </a:ln>
        </p:spPr>
        <p:style>
          <a:lnRef idx="0"/>
          <a:fillRef idx="0"/>
          <a:effectRef idx="0"/>
          <a:fontRef idx="minor"/>
        </p:style>
        <p:txBody>
          <a:bodyPr lIns="100800" rIns="100800" tIns="100800" bIns="100800" anchor="ctr">
            <a:noAutofit/>
          </a:bodyPr>
          <a:p>
            <a:pPr defTabSz="914400">
              <a:lnSpc>
                <a:spcPct val="100000"/>
              </a:lnSpc>
              <a:tabLst>
                <a:tab algn="l" pos="0"/>
              </a:tabLst>
            </a:pPr>
            <a:endParaRPr b="0" lang="en-US" sz="1979" strike="noStrike" u="none">
              <a:solidFill>
                <a:schemeClr val="dk1"/>
              </a:solidFill>
              <a:uFillTx/>
              <a:latin typeface="Arial"/>
            </a:endParaRPr>
          </a:p>
        </p:txBody>
      </p:sp>
      <p:sp>
        <p:nvSpPr>
          <p:cNvPr id="1" name="Google Shape;11;p1"/>
          <p:cNvSpPr/>
          <p:nvPr/>
        </p:nvSpPr>
        <p:spPr>
          <a:xfrm>
            <a:off x="276480" y="217080"/>
            <a:ext cx="9525600" cy="156960"/>
          </a:xfrm>
          <a:prstGeom prst="rect">
            <a:avLst/>
          </a:prstGeom>
          <a:solidFill>
            <a:srgbClr val="99c000"/>
          </a:solidFill>
          <a:ln w="0">
            <a:noFill/>
          </a:ln>
        </p:spPr>
        <p:style>
          <a:lnRef idx="0"/>
          <a:fillRef idx="0"/>
          <a:effectRef idx="0"/>
          <a:fontRef idx="minor"/>
        </p:style>
        <p:txBody>
          <a:bodyPr lIns="100800" rIns="100800" tIns="78480" bIns="78480" anchor="ctr">
            <a:noAutofit/>
          </a:bodyPr>
          <a:p>
            <a:pPr defTabSz="914400">
              <a:lnSpc>
                <a:spcPct val="100000"/>
              </a:lnSpc>
              <a:tabLst>
                <a:tab algn="l" pos="0"/>
              </a:tabLst>
            </a:pPr>
            <a:endParaRPr b="0" lang="en-US" sz="1979" strike="noStrike" u="none">
              <a:solidFill>
                <a:schemeClr val="dk1"/>
              </a:solidFill>
              <a:uFillTx/>
              <a:latin typeface="Arial"/>
            </a:endParaRPr>
          </a:p>
        </p:txBody>
      </p:sp>
      <p:pic>
        <p:nvPicPr>
          <p:cNvPr id="2" name="Google Shape;12;p1" descr=""/>
          <p:cNvPicPr/>
          <p:nvPr/>
        </p:nvPicPr>
        <p:blipFill>
          <a:blip r:embed="rId2"/>
          <a:srcRect l="0" t="0" r="5429" b="0"/>
          <a:stretch/>
        </p:blipFill>
        <p:spPr>
          <a:xfrm>
            <a:off x="7901640" y="565200"/>
            <a:ext cx="2062800" cy="870840"/>
          </a:xfrm>
          <a:prstGeom prst="rect">
            <a:avLst/>
          </a:prstGeom>
          <a:ln w="0">
            <a:noFill/>
          </a:ln>
        </p:spPr>
      </p:pic>
      <p:cxnSp>
        <p:nvCxnSpPr>
          <p:cNvPr id="3" name="Google Shape;13;p1"/>
          <p:cNvCxnSpPr/>
          <p:nvPr/>
        </p:nvCxnSpPr>
        <p:spPr>
          <a:xfrm>
            <a:off x="276120" y="1597320"/>
            <a:ext cx="9526320" cy="720"/>
          </a:xfrm>
          <a:prstGeom prst="straightConnector1">
            <a:avLst/>
          </a:prstGeom>
          <a:ln w="9525">
            <a:solidFill>
              <a:srgbClr val="000000"/>
            </a:solidFill>
            <a:round/>
          </a:ln>
        </p:spPr>
      </p:cxnSp>
      <p:sp>
        <p:nvSpPr>
          <p:cNvPr id="4" name="Google Shape;14;p1"/>
          <p:cNvSpPr/>
          <p:nvPr/>
        </p:nvSpPr>
        <p:spPr>
          <a:xfrm>
            <a:off x="276480" y="404280"/>
            <a:ext cx="9523440" cy="13680"/>
          </a:xfrm>
          <a:prstGeom prst="rect">
            <a:avLst/>
          </a:prstGeom>
          <a:solidFill>
            <a:srgbClr val="000000"/>
          </a:solidFill>
          <a:ln w="0">
            <a:noFill/>
          </a:ln>
        </p:spPr>
        <p:style>
          <a:lnRef idx="0"/>
          <a:fillRef idx="0"/>
          <a:effectRef idx="0"/>
          <a:fontRef idx="minor"/>
        </p:style>
        <p:txBody>
          <a:bodyPr lIns="100800" rIns="100800" tIns="6840" bIns="6840" anchor="ctr">
            <a:noAutofit/>
          </a:bodyPr>
          <a:p>
            <a:pPr defTabSz="914400">
              <a:lnSpc>
                <a:spcPct val="100000"/>
              </a:lnSpc>
              <a:tabLst>
                <a:tab algn="l" pos="0"/>
              </a:tabLst>
            </a:pPr>
            <a:endParaRPr b="0" lang="en-US" sz="1979" strike="noStrike" u="none">
              <a:solidFill>
                <a:schemeClr val="dk1"/>
              </a:solidFill>
              <a:uFillTx/>
              <a:latin typeface="Arial"/>
            </a:endParaRPr>
          </a:p>
        </p:txBody>
      </p:sp>
      <p:cxnSp>
        <p:nvCxnSpPr>
          <p:cNvPr id="5" name="Google Shape;15;p1"/>
          <p:cNvCxnSpPr/>
          <p:nvPr/>
        </p:nvCxnSpPr>
        <p:spPr>
          <a:xfrm>
            <a:off x="277920" y="7007760"/>
            <a:ext cx="9526680" cy="720"/>
          </a:xfrm>
          <a:prstGeom prst="straightConnector1">
            <a:avLst/>
          </a:prstGeom>
          <a:ln w="9525">
            <a:solidFill>
              <a:srgbClr val="000000"/>
            </a:solidFill>
            <a:round/>
          </a:ln>
        </p:spPr>
      </p:cxnSp>
      <p:sp>
        <p:nvSpPr>
          <p:cNvPr id="6" name="Google Shape;17;p1"/>
          <p:cNvSpPr/>
          <p:nvPr/>
        </p:nvSpPr>
        <p:spPr>
          <a:xfrm>
            <a:off x="276480" y="406080"/>
            <a:ext cx="9525600" cy="2300400"/>
          </a:xfrm>
          <a:prstGeom prst="rect">
            <a:avLst/>
          </a:prstGeom>
          <a:solidFill>
            <a:srgbClr val="075578"/>
          </a:solidFill>
          <a:ln w="0">
            <a:noFill/>
          </a:ln>
        </p:spPr>
        <p:style>
          <a:lnRef idx="0"/>
          <a:fillRef idx="0"/>
          <a:effectRef idx="0"/>
          <a:fontRef idx="minor"/>
        </p:style>
        <p:txBody>
          <a:bodyPr lIns="100800" rIns="100800" tIns="100800" bIns="100800" anchor="ctr">
            <a:noAutofit/>
          </a:bodyPr>
          <a:p>
            <a:pPr defTabSz="914400">
              <a:lnSpc>
                <a:spcPct val="100000"/>
              </a:lnSpc>
              <a:tabLst>
                <a:tab algn="l" pos="0"/>
              </a:tabLst>
            </a:pPr>
            <a:endParaRPr b="0" lang="en-US" sz="1979" strike="noStrike" u="none">
              <a:solidFill>
                <a:schemeClr val="dk1"/>
              </a:solidFill>
              <a:uFillTx/>
              <a:latin typeface="Arial"/>
            </a:endParaRPr>
          </a:p>
        </p:txBody>
      </p:sp>
      <p:sp>
        <p:nvSpPr>
          <p:cNvPr id="7" name="Google Shape;18;p1"/>
          <p:cNvSpPr/>
          <p:nvPr/>
        </p:nvSpPr>
        <p:spPr>
          <a:xfrm>
            <a:off x="276480" y="217080"/>
            <a:ext cx="9525600" cy="156960"/>
          </a:xfrm>
          <a:prstGeom prst="rect">
            <a:avLst/>
          </a:prstGeom>
          <a:solidFill>
            <a:srgbClr val="075578"/>
          </a:solidFill>
          <a:ln w="0">
            <a:noFill/>
          </a:ln>
        </p:spPr>
        <p:style>
          <a:lnRef idx="0"/>
          <a:fillRef idx="0"/>
          <a:effectRef idx="0"/>
          <a:fontRef idx="minor"/>
        </p:style>
        <p:txBody>
          <a:bodyPr lIns="100800" rIns="100800" tIns="78480" bIns="78480" anchor="ctr">
            <a:noAutofit/>
          </a:bodyPr>
          <a:p>
            <a:pPr defTabSz="914400">
              <a:lnSpc>
                <a:spcPct val="100000"/>
              </a:lnSpc>
              <a:tabLst>
                <a:tab algn="l" pos="0"/>
              </a:tabLst>
            </a:pPr>
            <a:endParaRPr b="0" lang="en-US" sz="1979" strike="noStrike" u="none">
              <a:solidFill>
                <a:schemeClr val="dk1"/>
              </a:solidFill>
              <a:uFillTx/>
              <a:latin typeface="Arial"/>
            </a:endParaRPr>
          </a:p>
        </p:txBody>
      </p:sp>
      <p:pic>
        <p:nvPicPr>
          <p:cNvPr id="8" name="Google Shape;19;p1" descr=""/>
          <p:cNvPicPr/>
          <p:nvPr/>
        </p:nvPicPr>
        <p:blipFill>
          <a:blip r:embed="rId3"/>
          <a:srcRect l="0" t="0" r="5429" b="0"/>
          <a:stretch/>
        </p:blipFill>
        <p:spPr>
          <a:xfrm>
            <a:off x="7907040" y="724680"/>
            <a:ext cx="2062800" cy="870840"/>
          </a:xfrm>
          <a:prstGeom prst="rect">
            <a:avLst/>
          </a:prstGeom>
          <a:ln w="0">
            <a:noFill/>
          </a:ln>
        </p:spPr>
      </p:pic>
      <p:cxnSp>
        <p:nvCxnSpPr>
          <p:cNvPr id="9" name="Google Shape;20;p1"/>
          <p:cNvCxnSpPr/>
          <p:nvPr/>
        </p:nvCxnSpPr>
        <p:spPr>
          <a:xfrm>
            <a:off x="277920" y="7007760"/>
            <a:ext cx="9526680" cy="720"/>
          </a:xfrm>
          <a:prstGeom prst="straightConnector1">
            <a:avLst/>
          </a:prstGeom>
          <a:ln w="9525">
            <a:solidFill>
              <a:srgbClr val="000000"/>
            </a:solidFill>
            <a:round/>
          </a:ln>
        </p:spPr>
      </p:cxnSp>
      <p:sp>
        <p:nvSpPr>
          <p:cNvPr id="10" name="Google Shape;21;p1"/>
          <p:cNvSpPr/>
          <p:nvPr/>
        </p:nvSpPr>
        <p:spPr>
          <a:xfrm>
            <a:off x="276480" y="397080"/>
            <a:ext cx="9523440" cy="13680"/>
          </a:xfrm>
          <a:prstGeom prst="rect">
            <a:avLst/>
          </a:prstGeom>
          <a:solidFill>
            <a:srgbClr val="000000"/>
          </a:solidFill>
          <a:ln w="0">
            <a:noFill/>
          </a:ln>
        </p:spPr>
        <p:style>
          <a:lnRef idx="0"/>
          <a:fillRef idx="0"/>
          <a:effectRef idx="0"/>
          <a:fontRef idx="minor"/>
        </p:style>
        <p:txBody>
          <a:bodyPr lIns="100800" rIns="100800" tIns="6840" bIns="6840" anchor="ctr">
            <a:noAutofit/>
          </a:bodyPr>
          <a:p>
            <a:pPr defTabSz="914400">
              <a:lnSpc>
                <a:spcPct val="100000"/>
              </a:lnSpc>
              <a:tabLst>
                <a:tab algn="l" pos="0"/>
              </a:tabLst>
            </a:pPr>
            <a:endParaRPr b="0" lang="en-US" sz="1979" strike="noStrike" u="none">
              <a:solidFill>
                <a:schemeClr val="dk1"/>
              </a:solidFill>
              <a:uFillTx/>
              <a:latin typeface="Arial"/>
            </a:endParaRPr>
          </a:p>
        </p:txBody>
      </p:sp>
      <p:sp>
        <p:nvSpPr>
          <p:cNvPr id="11" name="Google Shape;22;p1"/>
          <p:cNvSpPr/>
          <p:nvPr/>
        </p:nvSpPr>
        <p:spPr>
          <a:xfrm>
            <a:off x="276480" y="2708640"/>
            <a:ext cx="9523440" cy="6480"/>
          </a:xfrm>
          <a:prstGeom prst="rect">
            <a:avLst/>
          </a:prstGeom>
          <a:solidFill>
            <a:srgbClr val="000000"/>
          </a:solidFill>
          <a:ln w="0">
            <a:noFill/>
          </a:ln>
        </p:spPr>
        <p:style>
          <a:lnRef idx="0"/>
          <a:fillRef idx="0"/>
          <a:effectRef idx="0"/>
          <a:fontRef idx="minor"/>
        </p:style>
        <p:txBody>
          <a:bodyPr lIns="100800" rIns="100800" tIns="3240" bIns="3240" anchor="ctr">
            <a:noAutofit/>
          </a:bodyPr>
          <a:p>
            <a:pPr defTabSz="914400">
              <a:lnSpc>
                <a:spcPct val="100000"/>
              </a:lnSpc>
              <a:tabLst>
                <a:tab algn="l" pos="0"/>
              </a:tabLst>
            </a:pPr>
            <a:endParaRPr b="0" lang="en-US" sz="1979" strike="noStrike" u="none">
              <a:solidFill>
                <a:schemeClr val="dk1"/>
              </a:solidFill>
              <a:uFillTx/>
              <a:latin typeface="Arial"/>
            </a:endParaRPr>
          </a:p>
        </p:txBody>
      </p:sp>
      <p:sp>
        <p:nvSpPr>
          <p:cNvPr id="12" name="矩形 1"/>
          <p:cNvSpPr/>
          <p:nvPr/>
        </p:nvSpPr>
        <p:spPr>
          <a:xfrm>
            <a:off x="5943600" y="7077600"/>
            <a:ext cx="693360" cy="255240"/>
          </a:xfrm>
          <a:prstGeom prst="rect">
            <a:avLst/>
          </a:prstGeom>
          <a:noFill/>
          <a:ln w="0">
            <a:noFill/>
          </a:ln>
        </p:spPr>
        <p:style>
          <a:lnRef idx="0"/>
          <a:fillRef idx="0"/>
          <a:effectRef idx="0"/>
          <a:fontRef idx="minor"/>
        </p:style>
        <p:txBody>
          <a:bodyPr wrap="none" lIns="90000" rIns="90000" tIns="45000" bIns="45000" anchor="t">
            <a:noAutofit/>
          </a:bodyPr>
          <a:p>
            <a:pPr defTabSz="914400">
              <a:lnSpc>
                <a:spcPct val="100000"/>
              </a:lnSpc>
              <a:spcBef>
                <a:spcPts val="26"/>
              </a:spcBef>
              <a:spcAft>
                <a:spcPts val="26"/>
              </a:spcAft>
              <a:tabLst>
                <a:tab algn="l" pos="0"/>
              </a:tabLst>
            </a:pPr>
            <a:fld id="{3E398705-A306-4CD4-8C9F-6787A1C66F12}" type="slidenum">
              <a:rPr b="0" lang="en-US" sz="1200" strike="noStrike" u="none">
                <a:solidFill>
                  <a:srgbClr val="000000"/>
                </a:solidFill>
                <a:uFillTx/>
                <a:latin typeface="Arial"/>
                <a:ea typeface="DejaVu Sans"/>
              </a:rPr>
              <a:t>12</a:t>
            </a:fld>
            <a:endParaRPr b="0" lang="en-US" sz="1200" strike="noStrike" u="none">
              <a:solidFill>
                <a:srgbClr val="000000"/>
              </a:solidFill>
              <a:uFillTx/>
              <a:latin typeface="Arial"/>
            </a:endParaRPr>
          </a:p>
        </p:txBody>
      </p:sp>
      <p:pic>
        <p:nvPicPr>
          <p:cNvPr id="13" name="图片 2" descr=""/>
          <p:cNvPicPr/>
          <p:nvPr/>
        </p:nvPicPr>
        <p:blipFill>
          <a:blip r:embed="rId4"/>
          <a:stretch/>
        </p:blipFill>
        <p:spPr>
          <a:xfrm>
            <a:off x="7365960" y="7116840"/>
            <a:ext cx="2357280" cy="377640"/>
          </a:xfrm>
          <a:prstGeom prst="rect">
            <a:avLst/>
          </a:prstGeom>
          <a:ln w="0">
            <a:noFill/>
          </a:ln>
        </p:spPr>
      </p:pic>
      <p:sp>
        <p:nvSpPr>
          <p:cNvPr id="14" name="矩形 3"/>
          <p:cNvSpPr/>
          <p:nvPr/>
        </p:nvSpPr>
        <p:spPr>
          <a:xfrm>
            <a:off x="260280" y="7078680"/>
            <a:ext cx="1082520" cy="2649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spcBef>
                <a:spcPts val="74"/>
              </a:spcBef>
              <a:spcAft>
                <a:spcPts val="26"/>
              </a:spcAft>
              <a:tabLst>
                <a:tab algn="l" pos="0"/>
                <a:tab algn="l" pos="914400"/>
                <a:tab algn="l" pos="1828800"/>
                <a:tab algn="l" pos="2743200"/>
                <a:tab algn="l" pos="3657600"/>
                <a:tab algn="l" pos="4572000"/>
                <a:tab algn="l" pos="5486400"/>
                <a:tab algn="l" pos="6400800"/>
                <a:tab algn="l" pos="7315200"/>
                <a:tab algn="l" pos="8229600"/>
                <a:tab algn="l" pos="9144000"/>
                <a:tab algn="l" pos="10058400"/>
                <a:tab algn="l" pos="10333080"/>
                <a:tab algn="l" pos="10782360"/>
              </a:tabLst>
            </a:pPr>
            <a:r>
              <a:rPr b="0" lang="en-US" sz="1200" strike="noStrike" u="none">
                <a:solidFill>
                  <a:srgbClr val="000000"/>
                </a:solidFill>
                <a:uFillTx/>
                <a:latin typeface="Arial"/>
                <a:ea typeface="DejaVu Sans"/>
              </a:rPr>
              <a:t>05.12.2025 | </a:t>
            </a:r>
            <a:r>
              <a:rPr b="0" lang="en-US" sz="1200" strike="noStrike" u="none">
                <a:solidFill>
                  <a:srgbClr val="000000"/>
                </a:solidFill>
                <a:uFillTx/>
                <a:latin typeface="Arial"/>
                <a:ea typeface="DejaVu Sans"/>
              </a:rPr>
              <a:t>	</a:t>
            </a:r>
            <a:endParaRPr b="0" lang="en-US" sz="1200" strike="noStrike" u="none">
              <a:solidFill>
                <a:srgbClr val="000000"/>
              </a:solidFill>
              <a:uFillTx/>
              <a:latin typeface="Arial"/>
            </a:endParaRPr>
          </a:p>
        </p:txBody>
      </p:sp>
      <p:sp>
        <p:nvSpPr>
          <p:cNvPr id="15" name="矩形 4"/>
          <p:cNvSpPr/>
          <p:nvPr/>
        </p:nvSpPr>
        <p:spPr>
          <a:xfrm>
            <a:off x="1158840" y="7078680"/>
            <a:ext cx="3624120" cy="4348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spcBef>
                <a:spcPts val="1191"/>
              </a:spcBef>
              <a:spcAft>
                <a:spcPts val="992"/>
              </a:spcAft>
              <a:tabLst>
                <a:tab algn="l" pos="0"/>
                <a:tab algn="l" pos="914400"/>
                <a:tab algn="l" pos="1828800"/>
                <a:tab algn="l" pos="2743200"/>
                <a:tab algn="l" pos="3657600"/>
                <a:tab algn="l" pos="4572000"/>
                <a:tab algn="l" pos="5486400"/>
                <a:tab algn="l" pos="6400800"/>
                <a:tab algn="l" pos="7315200"/>
                <a:tab algn="l" pos="8229600"/>
                <a:tab algn="l" pos="9144000"/>
                <a:tab algn="l" pos="10058400"/>
                <a:tab algn="l" pos="10333080"/>
                <a:tab algn="l" pos="10782360"/>
              </a:tabLst>
            </a:pPr>
            <a:r>
              <a:rPr b="0" lang="en-US" sz="1200" strike="noStrike" u="none">
                <a:solidFill>
                  <a:srgbClr val="000000"/>
                </a:solidFill>
                <a:uFillTx/>
                <a:latin typeface="Arial"/>
                <a:ea typeface="DejaVu Sans"/>
              </a:rPr>
              <a:t>Charging Station Upgrade to OCPP Communication for Smart Charging </a:t>
            </a:r>
            <a:endParaRPr b="0" lang="en-US" sz="1200" strike="noStrike" u="none">
              <a:solidFill>
                <a:srgbClr val="000000"/>
              </a:solidFill>
              <a:uFillTx/>
              <a:latin typeface="Arial"/>
            </a:endParaRPr>
          </a:p>
        </p:txBody>
      </p:sp>
      <p:sp>
        <p:nvSpPr>
          <p:cNvPr id="16" name="矩形 5"/>
          <p:cNvSpPr/>
          <p:nvPr/>
        </p:nvSpPr>
        <p:spPr>
          <a:xfrm>
            <a:off x="3620880" y="7077600"/>
            <a:ext cx="1971720" cy="417240"/>
          </a:xfrm>
          <a:prstGeom prst="rect">
            <a:avLst/>
          </a:prstGeom>
          <a:noFill/>
          <a:ln w="0">
            <a:noFill/>
          </a:ln>
        </p:spPr>
        <p:style>
          <a:lnRef idx="0"/>
          <a:fillRef idx="0"/>
          <a:effectRef idx="0"/>
          <a:fontRef idx="minor"/>
        </p:style>
        <p:txBody>
          <a:bodyPr wrap="none" lIns="90000" rIns="90000" tIns="45000" bIns="45000" anchor="t">
            <a:noAutofit/>
          </a:bodyPr>
          <a:p>
            <a:pPr defTabSz="914400">
              <a:lnSpc>
                <a:spcPct val="100000"/>
              </a:lnSpc>
              <a:spcBef>
                <a:spcPts val="26"/>
              </a:spcBef>
              <a:spcAft>
                <a:spcPts val="26"/>
              </a:spcAft>
              <a:tabLst>
                <a:tab algn="l" pos="0"/>
                <a:tab algn="l" pos="914400"/>
                <a:tab algn="l" pos="1828800"/>
                <a:tab algn="l" pos="2743200"/>
                <a:tab algn="l" pos="3657600"/>
                <a:tab algn="l" pos="4572000"/>
                <a:tab algn="l" pos="5486400"/>
                <a:tab algn="l" pos="6400800"/>
                <a:tab algn="l" pos="7315200"/>
                <a:tab algn="l" pos="8229600"/>
                <a:tab algn="l" pos="9144000"/>
                <a:tab algn="l" pos="10058400"/>
                <a:tab algn="l" pos="10333080"/>
                <a:tab algn="l" pos="10782360"/>
              </a:tabLst>
            </a:pPr>
            <a:r>
              <a:rPr b="0" lang="en-US" sz="1200" strike="noStrike" u="none">
                <a:solidFill>
                  <a:srgbClr val="000000"/>
                </a:solidFill>
                <a:uFillTx/>
                <a:latin typeface="Arial"/>
                <a:ea typeface="DejaVu Sans"/>
              </a:rPr>
              <a:t>| Junfan Jin, Can Zeng, </a:t>
            </a:r>
            <a:endParaRPr b="0" lang="en-US" sz="1200" strike="noStrike" u="none">
              <a:solidFill>
                <a:srgbClr val="000000"/>
              </a:solidFill>
              <a:uFillTx/>
              <a:latin typeface="Arial"/>
            </a:endParaRPr>
          </a:p>
          <a:p>
            <a:pPr defTabSz="914400">
              <a:lnSpc>
                <a:spcPct val="100000"/>
              </a:lnSpc>
              <a:spcBef>
                <a:spcPts val="26"/>
              </a:spcBef>
              <a:spcAft>
                <a:spcPts val="26"/>
              </a:spcAft>
              <a:tabLst>
                <a:tab algn="l" pos="0"/>
                <a:tab algn="l" pos="914400"/>
                <a:tab algn="l" pos="1828800"/>
                <a:tab algn="l" pos="2743200"/>
                <a:tab algn="l" pos="3657600"/>
                <a:tab algn="l" pos="4572000"/>
                <a:tab algn="l" pos="5486400"/>
                <a:tab algn="l" pos="6400800"/>
                <a:tab algn="l" pos="7315200"/>
                <a:tab algn="l" pos="8229600"/>
                <a:tab algn="l" pos="9144000"/>
                <a:tab algn="l" pos="10058400"/>
                <a:tab algn="l" pos="10333080"/>
                <a:tab algn="l" pos="10782360"/>
              </a:tabLst>
            </a:pPr>
            <a:r>
              <a:rPr b="0" lang="en-US" sz="1200" strike="noStrike" u="none">
                <a:solidFill>
                  <a:srgbClr val="000000"/>
                </a:solidFill>
                <a:uFillTx/>
                <a:latin typeface="Arial"/>
                <a:ea typeface="DejaVu Sans"/>
              </a:rPr>
              <a:t>  </a:t>
            </a:r>
            <a:r>
              <a:rPr b="0" lang="en-US" sz="1200" strike="noStrike" u="none">
                <a:solidFill>
                  <a:srgbClr val="000000"/>
                </a:solidFill>
                <a:uFillTx/>
                <a:latin typeface="Arial"/>
                <a:ea typeface="DejaVu Sans"/>
              </a:rPr>
              <a:t>Yunan Jiang, Huang Chen</a:t>
            </a:r>
            <a:endParaRPr b="0" lang="en-US" sz="1200" strike="noStrike" u="none">
              <a:solidFill>
                <a:srgbClr val="000000"/>
              </a:solidFill>
              <a:uFillTx/>
              <a:latin typeface="Arial"/>
            </a:endParaRPr>
          </a:p>
        </p:txBody>
      </p:sp>
      <p:sp>
        <p:nvSpPr>
          <p:cNvPr id="17" name="PlaceHolder 1"/>
          <p:cNvSpPr>
            <a:spLocks noGrp="1"/>
          </p:cNvSpPr>
          <p:nvPr>
            <p:ph type="title"/>
          </p:nvPr>
        </p:nvSpPr>
        <p:spPr>
          <a:xfrm>
            <a:off x="456840" y="549000"/>
            <a:ext cx="7309440" cy="908640"/>
          </a:xfrm>
          <a:prstGeom prst="rect">
            <a:avLst/>
          </a:prstGeom>
          <a:noFill/>
          <a:ln w="0">
            <a:noFill/>
          </a:ln>
        </p:spPr>
        <p:txBody>
          <a:bodyPr lIns="0" rIns="0" tIns="0" bIns="0" anchor="ctr">
            <a:noAutofit/>
          </a:bodyPr>
          <a:p>
            <a:pPr indent="0">
              <a:buNone/>
            </a:pPr>
            <a:r>
              <a:rPr b="0" lang="zh-CN" sz="1800" strike="noStrike" u="none">
                <a:solidFill>
                  <a:srgbClr val="000000"/>
                </a:solidFill>
                <a:uFillTx/>
                <a:latin typeface="Arial"/>
              </a:rPr>
              <a:t>单击以编辑标题文本格式</a:t>
            </a:r>
            <a:endParaRPr b="0" lang="en-US" sz="1800" strike="noStrike" u="none">
              <a:solidFill>
                <a:srgbClr val="000000"/>
              </a:solidFill>
              <a:uFillTx/>
              <a:latin typeface="Arial"/>
            </a:endParaRPr>
          </a:p>
        </p:txBody>
      </p:sp>
      <p:sp>
        <p:nvSpPr>
          <p:cNvPr id="18" name="PlaceHolder 2"/>
          <p:cNvSpPr>
            <a:spLocks noGrp="1"/>
          </p:cNvSpPr>
          <p:nvPr>
            <p:ph type="body"/>
          </p:nvPr>
        </p:nvSpPr>
        <p:spPr>
          <a:xfrm>
            <a:off x="456840" y="1828440"/>
            <a:ext cx="9138240" cy="456624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zh-CN" sz="1800" strike="noStrike" u="none">
                <a:solidFill>
                  <a:srgbClr val="000000"/>
                </a:solidFill>
                <a:uFillTx/>
                <a:latin typeface="Arial"/>
              </a:rPr>
              <a:t>点击以编辑提纲文本格式</a:t>
            </a:r>
            <a:endParaRPr b="0" lang="en-US" sz="1800" strike="noStrike" u="none">
              <a:solidFill>
                <a:srgbClr val="000000"/>
              </a:solidFill>
              <a:uFillTx/>
              <a:latin typeface="Arial"/>
            </a:endParaRPr>
          </a:p>
          <a:p>
            <a:pPr lvl="1" marL="864000" indent="-324000">
              <a:spcBef>
                <a:spcPts val="1134"/>
              </a:spcBef>
              <a:buClr>
                <a:srgbClr val="000000"/>
              </a:buClr>
              <a:buSzPct val="75000"/>
              <a:buFont typeface="Symbol" charset="2"/>
              <a:buChar char=""/>
            </a:pPr>
            <a:r>
              <a:rPr b="0" lang="zh-CN" sz="1800" strike="noStrike" u="none">
                <a:solidFill>
                  <a:srgbClr val="000000"/>
                </a:solidFill>
                <a:uFillTx/>
                <a:latin typeface="Arial"/>
              </a:rPr>
              <a:t>第二提纲级别</a:t>
            </a:r>
            <a:endParaRPr b="0" lang="en-US" sz="1800" strike="noStrike" u="none">
              <a:solidFill>
                <a:srgbClr val="000000"/>
              </a:solidFill>
              <a:uFillTx/>
              <a:latin typeface="Arial"/>
            </a:endParaRPr>
          </a:p>
          <a:p>
            <a:pPr lvl="2" marL="1296000" indent="-288000">
              <a:spcBef>
                <a:spcPts val="850"/>
              </a:spcBef>
              <a:buClr>
                <a:srgbClr val="000000"/>
              </a:buClr>
              <a:buSzPct val="45000"/>
              <a:buFont typeface="Wingdings" charset="2"/>
              <a:buChar char=""/>
            </a:pPr>
            <a:r>
              <a:rPr b="0" lang="zh-CN" sz="1800" strike="noStrike" u="none">
                <a:solidFill>
                  <a:srgbClr val="000000"/>
                </a:solidFill>
                <a:uFillTx/>
                <a:latin typeface="Arial"/>
              </a:rPr>
              <a:t>第三提纲级别</a:t>
            </a:r>
            <a:endParaRPr b="0" lang="en-US" sz="1800" strike="noStrike" u="none">
              <a:solidFill>
                <a:srgbClr val="000000"/>
              </a:solidFill>
              <a:uFillTx/>
              <a:latin typeface="Arial"/>
            </a:endParaRPr>
          </a:p>
          <a:p>
            <a:pPr lvl="3" marL="1728000" indent="-216000">
              <a:spcBef>
                <a:spcPts val="567"/>
              </a:spcBef>
              <a:buClr>
                <a:srgbClr val="000000"/>
              </a:buClr>
              <a:buSzPct val="75000"/>
              <a:buFont typeface="Symbol" charset="2"/>
              <a:buChar char=""/>
            </a:pPr>
            <a:r>
              <a:rPr b="0" lang="zh-CN" sz="1800" strike="noStrike" u="none">
                <a:solidFill>
                  <a:srgbClr val="000000"/>
                </a:solidFill>
                <a:uFillTx/>
                <a:latin typeface="Arial"/>
              </a:rPr>
              <a:t>第四提纲级别</a:t>
            </a:r>
            <a:endParaRPr b="0" lang="en-US" sz="1800" strike="noStrike" u="none">
              <a:solidFill>
                <a:srgbClr val="000000"/>
              </a:solidFill>
              <a:uFillTx/>
              <a:latin typeface="Arial"/>
            </a:endParaRPr>
          </a:p>
          <a:p>
            <a:pPr lvl="4" marL="2160000" indent="-216000">
              <a:spcBef>
                <a:spcPts val="283"/>
              </a:spcBef>
              <a:buClr>
                <a:srgbClr val="000000"/>
              </a:buClr>
              <a:buSzPct val="45000"/>
              <a:buFont typeface="Wingdings" charset="2"/>
              <a:buChar char=""/>
            </a:pPr>
            <a:r>
              <a:rPr b="0" lang="zh-CN" sz="1800" strike="noStrike" u="none">
                <a:solidFill>
                  <a:srgbClr val="000000"/>
                </a:solidFill>
                <a:uFillTx/>
                <a:latin typeface="Arial"/>
              </a:rPr>
              <a:t>第五提纲级别</a:t>
            </a:r>
            <a:endParaRPr b="0" lang="en-US" sz="1800" strike="noStrike" u="none">
              <a:solidFill>
                <a:srgbClr val="000000"/>
              </a:solidFill>
              <a:uFillTx/>
              <a:latin typeface="Arial"/>
            </a:endParaRPr>
          </a:p>
          <a:p>
            <a:pPr lvl="5" marL="2592000" indent="-216000">
              <a:spcBef>
                <a:spcPts val="283"/>
              </a:spcBef>
              <a:buClr>
                <a:srgbClr val="000000"/>
              </a:buClr>
              <a:buSzPct val="45000"/>
              <a:buFont typeface="Wingdings" charset="2"/>
              <a:buChar char=""/>
            </a:pPr>
            <a:r>
              <a:rPr b="0" lang="zh-CN" sz="1800" strike="noStrike" u="none">
                <a:solidFill>
                  <a:srgbClr val="000000"/>
                </a:solidFill>
                <a:uFillTx/>
                <a:latin typeface="Arial"/>
              </a:rPr>
              <a:t>第六提纲级别</a:t>
            </a:r>
            <a:endParaRPr b="0" lang="en-US" sz="1800" strike="noStrike" u="none">
              <a:solidFill>
                <a:srgbClr val="000000"/>
              </a:solidFill>
              <a:uFillTx/>
              <a:latin typeface="Arial"/>
            </a:endParaRPr>
          </a:p>
          <a:p>
            <a:pPr lvl="6" marL="3024000" indent="-216000">
              <a:spcBef>
                <a:spcPts val="283"/>
              </a:spcBef>
              <a:buClr>
                <a:srgbClr val="000000"/>
              </a:buClr>
              <a:buSzPct val="45000"/>
              <a:buFont typeface="Wingdings" charset="2"/>
              <a:buChar char=""/>
            </a:pPr>
            <a:r>
              <a:rPr b="0" lang="zh-CN" sz="1800" strike="noStrike" u="none">
                <a:solidFill>
                  <a:srgbClr val="000000"/>
                </a:solidFill>
                <a:uFillTx/>
                <a:latin typeface="Arial"/>
              </a:rPr>
              <a:t>第七提纲级别</a:t>
            </a:r>
            <a:endParaRPr b="0" lang="en-US" sz="1800" strike="noStrike" u="none">
              <a:solidFill>
                <a:srgbClr val="000000"/>
              </a:solidFill>
              <a:uFillTx/>
              <a:latin typeface="Arial"/>
            </a:endParaRPr>
          </a:p>
        </p:txBody>
      </p:sp>
    </p:spTree>
  </p:cSld>
  <p:clrMap bg1="lt1" tx1="dk1" bg2="lt2" tx2="dk2" accent1="accent1" accent2="accent2" accent3="accent3" accent4="accent4" accent5="accent5" accent6="accent6" hlink="hlink" folHlink="folHlink"/>
  <p:sldLayoutIdLst>
    <p:sldLayoutId id="2147483649" r:id="rId5"/>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1" name="矩形 11"/>
          <p:cNvSpPr/>
          <p:nvPr/>
        </p:nvSpPr>
        <p:spPr>
          <a:xfrm flipV="1">
            <a:off x="236520" y="201960"/>
            <a:ext cx="9538920" cy="152280"/>
          </a:xfrm>
          <a:prstGeom prst="rect">
            <a:avLst/>
          </a:prstGeom>
          <a:solidFill>
            <a:srgbClr val="075578"/>
          </a:solidFill>
          <a:ln w="9360">
            <a:solidFill>
              <a:srgbClr val="075578"/>
            </a:solidFill>
            <a:round/>
          </a:ln>
        </p:spPr>
        <p:style>
          <a:lnRef idx="0"/>
          <a:fillRef idx="0"/>
          <a:effectRef idx="0"/>
          <a:fontRef idx="minor"/>
        </p:style>
        <p:txBody>
          <a:bodyPr wrap="none" lIns="90000" rIns="90000" tIns="46800" bIns="46800" anchor="ctr">
            <a:noAutofit/>
          </a:bodyPr>
          <a:p>
            <a:pPr defTabSz="914400">
              <a:lnSpc>
                <a:spcPct val="93000"/>
              </a:lnSpc>
              <a:spcBef>
                <a:spcPts val="26"/>
              </a:spcBef>
              <a:spcAft>
                <a:spcPts val="26"/>
              </a:spcAft>
              <a:tabLst>
                <a:tab algn="l" pos="0"/>
              </a:tabLst>
            </a:pPr>
            <a:endParaRPr b="0" lang="en-US" sz="1800" strike="noStrike" u="none">
              <a:solidFill>
                <a:srgbClr val="000000"/>
              </a:solidFill>
              <a:uFillTx/>
              <a:latin typeface="Arial"/>
              <a:ea typeface="DejaVu Sans"/>
            </a:endParaRPr>
          </a:p>
        </p:txBody>
      </p:sp>
      <p:sp>
        <p:nvSpPr>
          <p:cNvPr id="22" name="矩形 12"/>
          <p:cNvSpPr/>
          <p:nvPr/>
        </p:nvSpPr>
        <p:spPr>
          <a:xfrm>
            <a:off x="5943600" y="7077600"/>
            <a:ext cx="693360" cy="255240"/>
          </a:xfrm>
          <a:prstGeom prst="rect">
            <a:avLst/>
          </a:prstGeom>
          <a:noFill/>
          <a:ln w="0">
            <a:noFill/>
          </a:ln>
        </p:spPr>
        <p:style>
          <a:lnRef idx="0"/>
          <a:fillRef idx="0"/>
          <a:effectRef idx="0"/>
          <a:fontRef idx="minor"/>
        </p:style>
        <p:txBody>
          <a:bodyPr wrap="none" lIns="90000" rIns="90000" tIns="45000" bIns="45000" anchor="t">
            <a:noAutofit/>
          </a:bodyPr>
          <a:p>
            <a:pPr defTabSz="914400">
              <a:lnSpc>
                <a:spcPct val="100000"/>
              </a:lnSpc>
              <a:spcBef>
                <a:spcPts val="26"/>
              </a:spcBef>
              <a:spcAft>
                <a:spcPts val="26"/>
              </a:spcAft>
              <a:tabLst>
                <a:tab algn="l" pos="0"/>
              </a:tabLst>
            </a:pPr>
            <a:fld id="{65D6A3A2-BCD1-4BCF-BD61-159248E15B0A}" type="slidenum">
              <a:rPr b="0" lang="en-US" sz="1200" strike="noStrike" u="none">
                <a:solidFill>
                  <a:srgbClr val="000000"/>
                </a:solidFill>
                <a:uFillTx/>
                <a:latin typeface="Arial"/>
                <a:ea typeface="DejaVu Sans"/>
              </a:rPr>
              <a:t>&lt;编号&gt;</a:t>
            </a:fld>
            <a:endParaRPr b="0" lang="en-US" sz="1200" strike="noStrike" u="none">
              <a:solidFill>
                <a:srgbClr val="000000"/>
              </a:solidFill>
              <a:uFillTx/>
              <a:latin typeface="Arial"/>
            </a:endParaRPr>
          </a:p>
        </p:txBody>
      </p:sp>
      <p:sp>
        <p:nvSpPr>
          <p:cNvPr id="23" name="直接连接符 1"/>
          <p:cNvSpPr/>
          <p:nvPr/>
        </p:nvSpPr>
        <p:spPr>
          <a:xfrm>
            <a:off x="236520" y="407880"/>
            <a:ext cx="9539280" cy="1800"/>
          </a:xfrm>
          <a:prstGeom prst="line">
            <a:avLst/>
          </a:prstGeom>
          <a:ln w="9000">
            <a:solidFill>
              <a:srgbClr val="000000"/>
            </a:solidFill>
            <a:round/>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a typeface="DejaVu Sans"/>
            </a:endParaRPr>
          </a:p>
        </p:txBody>
      </p:sp>
      <p:sp>
        <p:nvSpPr>
          <p:cNvPr id="24" name="直接连接符 2"/>
          <p:cNvSpPr/>
          <p:nvPr/>
        </p:nvSpPr>
        <p:spPr>
          <a:xfrm>
            <a:off x="236520" y="1595520"/>
            <a:ext cx="9539280" cy="1440"/>
          </a:xfrm>
          <a:prstGeom prst="line">
            <a:avLst/>
          </a:prstGeom>
          <a:ln w="9000">
            <a:solidFill>
              <a:srgbClr val="000000"/>
            </a:solidFill>
            <a:round/>
          </a:ln>
        </p:spPr>
        <p:style>
          <a:lnRef idx="0"/>
          <a:fillRef idx="0"/>
          <a:effectRef idx="0"/>
          <a:fontRef idx="minor"/>
        </p:style>
        <p:txBody>
          <a:bodyPr lIns="90000" rIns="90000" tIns="-45360" bIns="-45360" anchor="t">
            <a:noAutofit/>
          </a:bodyPr>
          <a:p>
            <a:endParaRPr b="0" lang="en-US" sz="1800" strike="noStrike" u="none">
              <a:solidFill>
                <a:srgbClr val="000000"/>
              </a:solidFill>
              <a:uFillTx/>
              <a:latin typeface="Arial"/>
              <a:ea typeface="DejaVu Sans"/>
            </a:endParaRPr>
          </a:p>
        </p:txBody>
      </p:sp>
      <p:pic>
        <p:nvPicPr>
          <p:cNvPr id="25" name="图片 3" descr=""/>
          <p:cNvPicPr/>
          <p:nvPr/>
        </p:nvPicPr>
        <p:blipFill>
          <a:blip r:embed="rId2"/>
          <a:stretch/>
        </p:blipFill>
        <p:spPr>
          <a:xfrm>
            <a:off x="7365960" y="7116840"/>
            <a:ext cx="2357280" cy="377640"/>
          </a:xfrm>
          <a:prstGeom prst="rect">
            <a:avLst/>
          </a:prstGeom>
          <a:ln w="0">
            <a:noFill/>
          </a:ln>
        </p:spPr>
      </p:pic>
      <p:pic>
        <p:nvPicPr>
          <p:cNvPr id="26" name="图片 4" descr=""/>
          <p:cNvPicPr/>
          <p:nvPr/>
        </p:nvPicPr>
        <p:blipFill>
          <a:blip r:embed="rId3"/>
          <a:stretch/>
        </p:blipFill>
        <p:spPr>
          <a:xfrm>
            <a:off x="7845480" y="541440"/>
            <a:ext cx="2219040" cy="915840"/>
          </a:xfrm>
          <a:prstGeom prst="rect">
            <a:avLst/>
          </a:prstGeom>
          <a:ln w="0">
            <a:noFill/>
          </a:ln>
        </p:spPr>
      </p:pic>
      <p:sp>
        <p:nvSpPr>
          <p:cNvPr id="27" name="矩形 5"/>
          <p:cNvSpPr/>
          <p:nvPr/>
        </p:nvSpPr>
        <p:spPr>
          <a:xfrm>
            <a:off x="260280" y="7078680"/>
            <a:ext cx="1082520" cy="2649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spcBef>
                <a:spcPts val="74"/>
              </a:spcBef>
              <a:spcAft>
                <a:spcPts val="26"/>
              </a:spcAft>
              <a:tabLst>
                <a:tab algn="l" pos="0"/>
                <a:tab algn="l" pos="914400"/>
                <a:tab algn="l" pos="1828800"/>
                <a:tab algn="l" pos="2743200"/>
                <a:tab algn="l" pos="3657600"/>
                <a:tab algn="l" pos="4572000"/>
                <a:tab algn="l" pos="5486400"/>
                <a:tab algn="l" pos="6400800"/>
                <a:tab algn="l" pos="7315200"/>
                <a:tab algn="l" pos="8229600"/>
                <a:tab algn="l" pos="9144000"/>
                <a:tab algn="l" pos="10058400"/>
                <a:tab algn="l" pos="10333080"/>
                <a:tab algn="l" pos="10782360"/>
              </a:tabLst>
            </a:pPr>
            <a:r>
              <a:rPr b="0" lang="en-US" sz="1200" strike="noStrike" u="none">
                <a:solidFill>
                  <a:srgbClr val="000000"/>
                </a:solidFill>
                <a:uFillTx/>
                <a:latin typeface="Arial"/>
                <a:ea typeface="DejaVu Sans"/>
              </a:rPr>
              <a:t>05.12.2025 | </a:t>
            </a:r>
            <a:r>
              <a:rPr b="0" lang="en-US" sz="1200" strike="noStrike" u="none">
                <a:solidFill>
                  <a:srgbClr val="000000"/>
                </a:solidFill>
                <a:uFillTx/>
                <a:latin typeface="Arial"/>
                <a:ea typeface="DejaVu Sans"/>
              </a:rPr>
              <a:t>	</a:t>
            </a:r>
            <a:endParaRPr b="0" lang="en-US" sz="1200" strike="noStrike" u="none">
              <a:solidFill>
                <a:srgbClr val="000000"/>
              </a:solidFill>
              <a:uFillTx/>
              <a:latin typeface="Arial"/>
            </a:endParaRPr>
          </a:p>
        </p:txBody>
      </p:sp>
      <p:sp>
        <p:nvSpPr>
          <p:cNvPr id="28" name="矩形 6"/>
          <p:cNvSpPr/>
          <p:nvPr/>
        </p:nvSpPr>
        <p:spPr>
          <a:xfrm>
            <a:off x="1158840" y="7078680"/>
            <a:ext cx="3624120" cy="4348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spcBef>
                <a:spcPts val="1191"/>
              </a:spcBef>
              <a:spcAft>
                <a:spcPts val="992"/>
              </a:spcAft>
              <a:tabLst>
                <a:tab algn="l" pos="0"/>
                <a:tab algn="l" pos="914400"/>
                <a:tab algn="l" pos="1828800"/>
                <a:tab algn="l" pos="2743200"/>
                <a:tab algn="l" pos="3657600"/>
                <a:tab algn="l" pos="4572000"/>
                <a:tab algn="l" pos="5486400"/>
                <a:tab algn="l" pos="6400800"/>
                <a:tab algn="l" pos="7315200"/>
                <a:tab algn="l" pos="8229600"/>
                <a:tab algn="l" pos="9144000"/>
                <a:tab algn="l" pos="10058400"/>
                <a:tab algn="l" pos="10333080"/>
                <a:tab algn="l" pos="10782360"/>
              </a:tabLst>
            </a:pPr>
            <a:r>
              <a:rPr b="0" lang="en-US" sz="1200" strike="noStrike" u="none">
                <a:solidFill>
                  <a:srgbClr val="000000"/>
                </a:solidFill>
                <a:uFillTx/>
                <a:latin typeface="Arial"/>
                <a:ea typeface="DejaVu Sans"/>
              </a:rPr>
              <a:t>Charging Station Upgrade to OCPP Communication for Smart Charging </a:t>
            </a:r>
            <a:endParaRPr b="0" lang="en-US" sz="1200" strike="noStrike" u="none">
              <a:solidFill>
                <a:srgbClr val="000000"/>
              </a:solidFill>
              <a:uFillTx/>
              <a:latin typeface="Arial"/>
            </a:endParaRPr>
          </a:p>
        </p:txBody>
      </p:sp>
      <p:sp>
        <p:nvSpPr>
          <p:cNvPr id="29" name="矩形 7"/>
          <p:cNvSpPr/>
          <p:nvPr/>
        </p:nvSpPr>
        <p:spPr>
          <a:xfrm>
            <a:off x="3620880" y="7077600"/>
            <a:ext cx="1971720" cy="417240"/>
          </a:xfrm>
          <a:prstGeom prst="rect">
            <a:avLst/>
          </a:prstGeom>
          <a:noFill/>
          <a:ln w="0">
            <a:noFill/>
          </a:ln>
        </p:spPr>
        <p:style>
          <a:lnRef idx="0"/>
          <a:fillRef idx="0"/>
          <a:effectRef idx="0"/>
          <a:fontRef idx="minor"/>
        </p:style>
        <p:txBody>
          <a:bodyPr wrap="none" lIns="90000" rIns="90000" tIns="45000" bIns="45000" anchor="t">
            <a:noAutofit/>
          </a:bodyPr>
          <a:p>
            <a:pPr defTabSz="914400">
              <a:lnSpc>
                <a:spcPct val="100000"/>
              </a:lnSpc>
              <a:spcBef>
                <a:spcPts val="26"/>
              </a:spcBef>
              <a:spcAft>
                <a:spcPts val="26"/>
              </a:spcAft>
              <a:tabLst>
                <a:tab algn="l" pos="0"/>
                <a:tab algn="l" pos="914400"/>
                <a:tab algn="l" pos="1828800"/>
                <a:tab algn="l" pos="2743200"/>
                <a:tab algn="l" pos="3657600"/>
                <a:tab algn="l" pos="4572000"/>
                <a:tab algn="l" pos="5486400"/>
                <a:tab algn="l" pos="6400800"/>
                <a:tab algn="l" pos="7315200"/>
                <a:tab algn="l" pos="8229600"/>
                <a:tab algn="l" pos="9144000"/>
                <a:tab algn="l" pos="10058400"/>
                <a:tab algn="l" pos="10333080"/>
                <a:tab algn="l" pos="10782360"/>
              </a:tabLst>
            </a:pPr>
            <a:r>
              <a:rPr b="0" lang="en-US" sz="1200" strike="noStrike" u="none">
                <a:solidFill>
                  <a:srgbClr val="000000"/>
                </a:solidFill>
                <a:uFillTx/>
                <a:latin typeface="Arial"/>
                <a:ea typeface="DejaVu Sans"/>
              </a:rPr>
              <a:t>| Junfan Jin, Can Zeng, </a:t>
            </a:r>
            <a:endParaRPr b="0" lang="en-US" sz="1200" strike="noStrike" u="none">
              <a:solidFill>
                <a:srgbClr val="000000"/>
              </a:solidFill>
              <a:uFillTx/>
              <a:latin typeface="Arial"/>
            </a:endParaRPr>
          </a:p>
          <a:p>
            <a:pPr defTabSz="914400">
              <a:lnSpc>
                <a:spcPct val="100000"/>
              </a:lnSpc>
              <a:spcBef>
                <a:spcPts val="26"/>
              </a:spcBef>
              <a:spcAft>
                <a:spcPts val="26"/>
              </a:spcAft>
              <a:tabLst>
                <a:tab algn="l" pos="0"/>
                <a:tab algn="l" pos="914400"/>
                <a:tab algn="l" pos="1828800"/>
                <a:tab algn="l" pos="2743200"/>
                <a:tab algn="l" pos="3657600"/>
                <a:tab algn="l" pos="4572000"/>
                <a:tab algn="l" pos="5486400"/>
                <a:tab algn="l" pos="6400800"/>
                <a:tab algn="l" pos="7315200"/>
                <a:tab algn="l" pos="8229600"/>
                <a:tab algn="l" pos="9144000"/>
                <a:tab algn="l" pos="10058400"/>
                <a:tab algn="l" pos="10333080"/>
                <a:tab algn="l" pos="10782360"/>
              </a:tabLst>
            </a:pPr>
            <a:r>
              <a:rPr b="0" lang="en-US" sz="1200" strike="noStrike" u="none">
                <a:solidFill>
                  <a:srgbClr val="000000"/>
                </a:solidFill>
                <a:uFillTx/>
                <a:latin typeface="Arial"/>
                <a:ea typeface="DejaVu Sans"/>
              </a:rPr>
              <a:t>  </a:t>
            </a:r>
            <a:r>
              <a:rPr b="0" lang="en-US" sz="1200" strike="noStrike" u="none">
                <a:solidFill>
                  <a:srgbClr val="000000"/>
                </a:solidFill>
                <a:uFillTx/>
                <a:latin typeface="Arial"/>
                <a:ea typeface="DejaVu Sans"/>
              </a:rPr>
              <a:t>Yunan Jiang, Huang Chen</a:t>
            </a:r>
            <a:endParaRPr b="0" lang="en-US" sz="1200" strike="noStrike" u="none">
              <a:solidFill>
                <a:srgbClr val="000000"/>
              </a:solidFill>
              <a:uFillTx/>
              <a:latin typeface="Arial"/>
            </a:endParaRPr>
          </a:p>
        </p:txBody>
      </p:sp>
      <p:sp>
        <p:nvSpPr>
          <p:cNvPr id="30" name="直接连接符 8"/>
          <p:cNvSpPr/>
          <p:nvPr/>
        </p:nvSpPr>
        <p:spPr>
          <a:xfrm>
            <a:off x="239760" y="7032600"/>
            <a:ext cx="9539280" cy="1440"/>
          </a:xfrm>
          <a:prstGeom prst="line">
            <a:avLst/>
          </a:prstGeom>
          <a:ln w="9000">
            <a:solidFill>
              <a:srgbClr val="000000"/>
            </a:solidFill>
            <a:round/>
          </a:ln>
        </p:spPr>
        <p:style>
          <a:lnRef idx="0"/>
          <a:fillRef idx="0"/>
          <a:effectRef idx="0"/>
          <a:fontRef idx="minor"/>
        </p:style>
        <p:txBody>
          <a:bodyPr lIns="90000" rIns="90000" tIns="-45360" bIns="-45360" anchor="t">
            <a:noAutofit/>
          </a:bodyPr>
          <a:p>
            <a:endParaRPr b="0" lang="en-US" sz="1800" strike="noStrike" u="none">
              <a:solidFill>
                <a:srgbClr val="000000"/>
              </a:solidFill>
              <a:uFillTx/>
              <a:latin typeface="Arial"/>
              <a:ea typeface="DejaVu Sans"/>
            </a:endParaRPr>
          </a:p>
        </p:txBody>
      </p:sp>
      <p:sp>
        <p:nvSpPr>
          <p:cNvPr id="31" name="PlaceHolder 1"/>
          <p:cNvSpPr>
            <a:spLocks noGrp="1"/>
          </p:cNvSpPr>
          <p:nvPr>
            <p:ph type="title"/>
          </p:nvPr>
        </p:nvSpPr>
        <p:spPr>
          <a:xfrm>
            <a:off x="456840" y="549000"/>
            <a:ext cx="7309440" cy="908640"/>
          </a:xfrm>
          <a:prstGeom prst="rect">
            <a:avLst/>
          </a:prstGeom>
          <a:noFill/>
          <a:ln w="0">
            <a:noFill/>
          </a:ln>
        </p:spPr>
        <p:txBody>
          <a:bodyPr lIns="0" rIns="0" tIns="0" bIns="0" anchor="ctr">
            <a:noAutofit/>
          </a:bodyPr>
          <a:p>
            <a:pPr indent="0">
              <a:buNone/>
            </a:pPr>
            <a:r>
              <a:rPr b="0" lang="zh-CN" sz="1800" strike="noStrike" u="none">
                <a:solidFill>
                  <a:srgbClr val="000000"/>
                </a:solidFill>
                <a:uFillTx/>
                <a:latin typeface="Arial"/>
              </a:rPr>
              <a:t>单击以编辑标题文本格式</a:t>
            </a:r>
            <a:endParaRPr b="0" lang="en-US" sz="1800" strike="noStrike" u="none">
              <a:solidFill>
                <a:srgbClr val="000000"/>
              </a:solidFill>
              <a:uFillTx/>
              <a:latin typeface="Arial"/>
            </a:endParaRPr>
          </a:p>
        </p:txBody>
      </p:sp>
      <p:sp>
        <p:nvSpPr>
          <p:cNvPr id="32" name="PlaceHolder 2"/>
          <p:cNvSpPr>
            <a:spLocks noGrp="1"/>
          </p:cNvSpPr>
          <p:nvPr>
            <p:ph type="body"/>
          </p:nvPr>
        </p:nvSpPr>
        <p:spPr>
          <a:xfrm>
            <a:off x="456840" y="1828440"/>
            <a:ext cx="9138240" cy="456624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zh-CN" sz="1800" strike="noStrike" u="none">
                <a:solidFill>
                  <a:srgbClr val="000000"/>
                </a:solidFill>
                <a:uFillTx/>
                <a:latin typeface="Arial"/>
              </a:rPr>
              <a:t>点击以编辑提纲文本格式</a:t>
            </a:r>
            <a:endParaRPr b="0" lang="en-US" sz="1800" strike="noStrike" u="none">
              <a:solidFill>
                <a:srgbClr val="000000"/>
              </a:solidFill>
              <a:uFillTx/>
              <a:latin typeface="Arial"/>
            </a:endParaRPr>
          </a:p>
          <a:p>
            <a:pPr lvl="1" marL="864000" indent="-324000">
              <a:spcBef>
                <a:spcPts val="1134"/>
              </a:spcBef>
              <a:buClr>
                <a:srgbClr val="000000"/>
              </a:buClr>
              <a:buSzPct val="75000"/>
              <a:buFont typeface="Symbol" charset="2"/>
              <a:buChar char=""/>
            </a:pPr>
            <a:r>
              <a:rPr b="0" lang="zh-CN" sz="1800" strike="noStrike" u="none">
                <a:solidFill>
                  <a:srgbClr val="000000"/>
                </a:solidFill>
                <a:uFillTx/>
                <a:latin typeface="Arial"/>
              </a:rPr>
              <a:t>第二提纲级别</a:t>
            </a:r>
            <a:endParaRPr b="0" lang="en-US" sz="1800" strike="noStrike" u="none">
              <a:solidFill>
                <a:srgbClr val="000000"/>
              </a:solidFill>
              <a:uFillTx/>
              <a:latin typeface="Arial"/>
            </a:endParaRPr>
          </a:p>
          <a:p>
            <a:pPr lvl="2" marL="1296000" indent="-288000">
              <a:spcBef>
                <a:spcPts val="850"/>
              </a:spcBef>
              <a:buClr>
                <a:srgbClr val="000000"/>
              </a:buClr>
              <a:buSzPct val="45000"/>
              <a:buFont typeface="Wingdings" charset="2"/>
              <a:buChar char=""/>
            </a:pPr>
            <a:r>
              <a:rPr b="0" lang="zh-CN" sz="1800" strike="noStrike" u="none">
                <a:solidFill>
                  <a:srgbClr val="000000"/>
                </a:solidFill>
                <a:uFillTx/>
                <a:latin typeface="Arial"/>
              </a:rPr>
              <a:t>第三提纲级别</a:t>
            </a:r>
            <a:endParaRPr b="0" lang="en-US" sz="1800" strike="noStrike" u="none">
              <a:solidFill>
                <a:srgbClr val="000000"/>
              </a:solidFill>
              <a:uFillTx/>
              <a:latin typeface="Arial"/>
            </a:endParaRPr>
          </a:p>
          <a:p>
            <a:pPr lvl="3" marL="1728000" indent="-216000">
              <a:spcBef>
                <a:spcPts val="567"/>
              </a:spcBef>
              <a:buClr>
                <a:srgbClr val="000000"/>
              </a:buClr>
              <a:buSzPct val="75000"/>
              <a:buFont typeface="Symbol" charset="2"/>
              <a:buChar char=""/>
            </a:pPr>
            <a:r>
              <a:rPr b="0" lang="zh-CN" sz="1800" strike="noStrike" u="none">
                <a:solidFill>
                  <a:srgbClr val="000000"/>
                </a:solidFill>
                <a:uFillTx/>
                <a:latin typeface="Arial"/>
              </a:rPr>
              <a:t>第四提纲级别</a:t>
            </a:r>
            <a:endParaRPr b="0" lang="en-US" sz="1800" strike="noStrike" u="none">
              <a:solidFill>
                <a:srgbClr val="000000"/>
              </a:solidFill>
              <a:uFillTx/>
              <a:latin typeface="Arial"/>
            </a:endParaRPr>
          </a:p>
          <a:p>
            <a:pPr lvl="4" marL="2160000" indent="-216000">
              <a:spcBef>
                <a:spcPts val="283"/>
              </a:spcBef>
              <a:buClr>
                <a:srgbClr val="000000"/>
              </a:buClr>
              <a:buSzPct val="45000"/>
              <a:buFont typeface="Wingdings" charset="2"/>
              <a:buChar char=""/>
            </a:pPr>
            <a:r>
              <a:rPr b="0" lang="zh-CN" sz="1800" strike="noStrike" u="none">
                <a:solidFill>
                  <a:srgbClr val="000000"/>
                </a:solidFill>
                <a:uFillTx/>
                <a:latin typeface="Arial"/>
              </a:rPr>
              <a:t>第五提纲级别</a:t>
            </a:r>
            <a:endParaRPr b="0" lang="en-US" sz="1800" strike="noStrike" u="none">
              <a:solidFill>
                <a:srgbClr val="000000"/>
              </a:solidFill>
              <a:uFillTx/>
              <a:latin typeface="Arial"/>
            </a:endParaRPr>
          </a:p>
          <a:p>
            <a:pPr lvl="5" marL="2592000" indent="-216000">
              <a:spcBef>
                <a:spcPts val="283"/>
              </a:spcBef>
              <a:buClr>
                <a:srgbClr val="000000"/>
              </a:buClr>
              <a:buSzPct val="45000"/>
              <a:buFont typeface="Wingdings" charset="2"/>
              <a:buChar char=""/>
            </a:pPr>
            <a:r>
              <a:rPr b="0" lang="zh-CN" sz="1800" strike="noStrike" u="none">
                <a:solidFill>
                  <a:srgbClr val="000000"/>
                </a:solidFill>
                <a:uFillTx/>
                <a:latin typeface="Arial"/>
              </a:rPr>
              <a:t>第六提纲级别</a:t>
            </a:r>
            <a:endParaRPr b="0" lang="en-US" sz="1800" strike="noStrike" u="none">
              <a:solidFill>
                <a:srgbClr val="000000"/>
              </a:solidFill>
              <a:uFillTx/>
              <a:latin typeface="Arial"/>
            </a:endParaRPr>
          </a:p>
          <a:p>
            <a:pPr lvl="6" marL="3024000" indent="-216000">
              <a:spcBef>
                <a:spcPts val="283"/>
              </a:spcBef>
              <a:buClr>
                <a:srgbClr val="000000"/>
              </a:buClr>
              <a:buSzPct val="45000"/>
              <a:buFont typeface="Wingdings" charset="2"/>
              <a:buChar char=""/>
            </a:pPr>
            <a:r>
              <a:rPr b="0" lang="zh-CN" sz="1800" strike="noStrike" u="none">
                <a:solidFill>
                  <a:srgbClr val="000000"/>
                </a:solidFill>
                <a:uFillTx/>
                <a:latin typeface="Arial"/>
              </a:rPr>
              <a:t>第七提纲级别</a:t>
            </a:r>
            <a:endParaRPr b="0" lang="en-US" sz="1800" strike="noStrike" u="none">
              <a:solidFill>
                <a:srgbClr val="000000"/>
              </a:solidFill>
              <a:uFillTx/>
              <a:latin typeface="Arial"/>
            </a:endParaRPr>
          </a:p>
        </p:txBody>
      </p:sp>
    </p:spTree>
  </p:cSld>
  <p:clrMap bg1="lt1" tx1="dk1" bg2="lt2" tx2="dk2" accent1="accent1" accent2="accent2" accent3="accent3" accent4="accent4" accent5="accent5" accent6="accent6" hlink="hlink" folHlink="folHlink"/>
  <p:sldLayoutIdLst>
    <p:sldLayoutId id="2147483651" r:id="rId4"/>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5" name=""/>
          <p:cNvSpPr/>
          <p:nvPr/>
        </p:nvSpPr>
        <p:spPr>
          <a:xfrm flipV="1">
            <a:off x="236520" y="200520"/>
            <a:ext cx="9538200" cy="151560"/>
          </a:xfrm>
          <a:prstGeom prst="rect">
            <a:avLst/>
          </a:prstGeom>
          <a:solidFill>
            <a:srgbClr val="075578"/>
          </a:solidFill>
          <a:ln w="9360">
            <a:solidFill>
              <a:srgbClr val="075578"/>
            </a:solidFill>
            <a:round/>
          </a:ln>
        </p:spPr>
        <p:style>
          <a:lnRef idx="0"/>
          <a:fillRef idx="0"/>
          <a:effectRef idx="0"/>
          <a:fontRef idx="minor"/>
        </p:style>
        <p:txBody>
          <a:bodyPr wrap="none" lIns="90000" rIns="90000" tIns="46800" bIns="46800" anchor="ctr">
            <a:noAutofit/>
          </a:bodyPr>
          <a:p>
            <a:pPr>
              <a:lnSpc>
                <a:spcPct val="100000"/>
              </a:lnSpc>
            </a:pPr>
            <a:endParaRPr b="0" lang="en-US" sz="1800" strike="noStrike" u="none">
              <a:solidFill>
                <a:srgbClr val="000000"/>
              </a:solidFill>
              <a:uFillTx/>
              <a:latin typeface="Arial"/>
              <a:ea typeface="DejaVu Sans"/>
            </a:endParaRPr>
          </a:p>
        </p:txBody>
      </p:sp>
      <p:sp>
        <p:nvSpPr>
          <p:cNvPr id="36" name=""/>
          <p:cNvSpPr/>
          <p:nvPr/>
        </p:nvSpPr>
        <p:spPr>
          <a:xfrm>
            <a:off x="5943600" y="7077600"/>
            <a:ext cx="692640" cy="254520"/>
          </a:xfrm>
          <a:prstGeom prst="rect">
            <a:avLst/>
          </a:prstGeom>
          <a:noFill/>
          <a:ln w="0">
            <a:noFill/>
          </a:ln>
        </p:spPr>
        <p:style>
          <a:lnRef idx="0"/>
          <a:fillRef idx="0"/>
          <a:effectRef idx="0"/>
          <a:fontRef idx="minor"/>
        </p:style>
        <p:txBody>
          <a:bodyPr wrap="none" lIns="90000" rIns="90000" tIns="45000" bIns="45000" anchor="t">
            <a:noAutofit/>
          </a:bodyPr>
          <a:p>
            <a:pPr>
              <a:lnSpc>
                <a:spcPct val="100000"/>
              </a:lnSpc>
              <a:spcBef>
                <a:spcPts val="26"/>
              </a:spcBef>
              <a:spcAft>
                <a:spcPts val="26"/>
              </a:spcAft>
              <a:tabLst>
                <a:tab algn="l" pos="0"/>
              </a:tabLst>
            </a:pPr>
            <a:fld id="{14EA7D1F-0516-4B1B-B955-A988FFEAE909}" type="slidenum">
              <a:rPr b="0" lang="en-US" sz="1200" strike="noStrike" u="none">
                <a:solidFill>
                  <a:srgbClr val="000000"/>
                </a:solidFill>
                <a:uFillTx/>
                <a:latin typeface="Arial"/>
                <a:ea typeface="DejaVu Sans"/>
              </a:rPr>
              <a:t>&lt;编号&gt;</a:t>
            </a:fld>
            <a:endParaRPr b="0" lang="en-US" sz="1200" strike="noStrike" u="none">
              <a:solidFill>
                <a:srgbClr val="000000"/>
              </a:solidFill>
              <a:uFillTx/>
              <a:latin typeface="Arial"/>
            </a:endParaRPr>
          </a:p>
        </p:txBody>
      </p:sp>
      <p:sp>
        <p:nvSpPr>
          <p:cNvPr id="37" name=""/>
          <p:cNvSpPr/>
          <p:nvPr/>
        </p:nvSpPr>
        <p:spPr>
          <a:xfrm>
            <a:off x="236520" y="407880"/>
            <a:ext cx="9539280" cy="1800"/>
          </a:xfrm>
          <a:prstGeom prst="line">
            <a:avLst/>
          </a:prstGeom>
          <a:ln w="9000">
            <a:solidFill>
              <a:srgbClr val="000000"/>
            </a:solidFill>
            <a:round/>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a typeface="DejaVu Sans"/>
            </a:endParaRPr>
          </a:p>
        </p:txBody>
      </p:sp>
      <p:sp>
        <p:nvSpPr>
          <p:cNvPr id="38" name=""/>
          <p:cNvSpPr/>
          <p:nvPr/>
        </p:nvSpPr>
        <p:spPr>
          <a:xfrm>
            <a:off x="236520" y="1595520"/>
            <a:ext cx="9539280" cy="1440"/>
          </a:xfrm>
          <a:prstGeom prst="line">
            <a:avLst/>
          </a:prstGeom>
          <a:ln w="9000">
            <a:solidFill>
              <a:srgbClr val="000000"/>
            </a:solidFill>
            <a:round/>
          </a:ln>
        </p:spPr>
        <p:style>
          <a:lnRef idx="0"/>
          <a:fillRef idx="0"/>
          <a:effectRef idx="0"/>
          <a:fontRef idx="minor"/>
        </p:style>
        <p:txBody>
          <a:bodyPr lIns="90000" rIns="90000" tIns="-45360" bIns="-45360" anchor="t">
            <a:noAutofit/>
          </a:bodyPr>
          <a:p>
            <a:endParaRPr b="0" lang="en-US" sz="1800" strike="noStrike" u="none">
              <a:solidFill>
                <a:srgbClr val="000000"/>
              </a:solidFill>
              <a:uFillTx/>
              <a:latin typeface="Arial"/>
              <a:ea typeface="DejaVu Sans"/>
            </a:endParaRPr>
          </a:p>
        </p:txBody>
      </p:sp>
      <p:pic>
        <p:nvPicPr>
          <p:cNvPr id="39" name="" descr=""/>
          <p:cNvPicPr/>
          <p:nvPr/>
        </p:nvPicPr>
        <p:blipFill>
          <a:blip r:embed="rId2"/>
          <a:stretch/>
        </p:blipFill>
        <p:spPr>
          <a:xfrm>
            <a:off x="7365960" y="7116840"/>
            <a:ext cx="2356560" cy="376920"/>
          </a:xfrm>
          <a:prstGeom prst="rect">
            <a:avLst/>
          </a:prstGeom>
          <a:ln w="0">
            <a:noFill/>
          </a:ln>
        </p:spPr>
      </p:pic>
      <p:pic>
        <p:nvPicPr>
          <p:cNvPr id="40" name="" descr=""/>
          <p:cNvPicPr/>
          <p:nvPr/>
        </p:nvPicPr>
        <p:blipFill>
          <a:blip r:embed="rId3"/>
          <a:stretch/>
        </p:blipFill>
        <p:spPr>
          <a:xfrm>
            <a:off x="7845480" y="541440"/>
            <a:ext cx="2218320" cy="915120"/>
          </a:xfrm>
          <a:prstGeom prst="rect">
            <a:avLst/>
          </a:prstGeom>
          <a:ln w="0">
            <a:noFill/>
          </a:ln>
        </p:spPr>
      </p:pic>
      <p:sp>
        <p:nvSpPr>
          <p:cNvPr id="41" name=""/>
          <p:cNvSpPr/>
          <p:nvPr/>
        </p:nvSpPr>
        <p:spPr>
          <a:xfrm>
            <a:off x="260280" y="7078680"/>
            <a:ext cx="1081800" cy="264240"/>
          </a:xfrm>
          <a:prstGeom prst="rect">
            <a:avLst/>
          </a:prstGeom>
          <a:noFill/>
          <a:ln w="0">
            <a:noFill/>
          </a:ln>
        </p:spPr>
        <p:style>
          <a:lnRef idx="0"/>
          <a:fillRef idx="0"/>
          <a:effectRef idx="0"/>
          <a:fontRef idx="minor"/>
        </p:style>
        <p:txBody>
          <a:bodyPr lIns="90000" rIns="90000" tIns="45000" bIns="45000" anchor="t">
            <a:noAutofit/>
          </a:bodyPr>
          <a:p>
            <a:pPr>
              <a:lnSpc>
                <a:spcPct val="100000"/>
              </a:lnSpc>
              <a:spcBef>
                <a:spcPts val="74"/>
              </a:spcBef>
              <a:spcAft>
                <a:spcPts val="26"/>
              </a:spcAft>
              <a:tabLst>
                <a:tab algn="l" pos="0"/>
                <a:tab algn="l" pos="914400"/>
                <a:tab algn="l" pos="1828800"/>
                <a:tab algn="l" pos="2743200"/>
                <a:tab algn="l" pos="3657600"/>
                <a:tab algn="l" pos="4572000"/>
                <a:tab algn="l" pos="5486400"/>
                <a:tab algn="l" pos="6400800"/>
                <a:tab algn="l" pos="7315200"/>
                <a:tab algn="l" pos="8229600"/>
                <a:tab algn="l" pos="9144000"/>
                <a:tab algn="l" pos="10058400"/>
                <a:tab algn="l" pos="10333080"/>
                <a:tab algn="l" pos="10782360"/>
              </a:tabLst>
            </a:pPr>
            <a:r>
              <a:rPr b="0" lang="en-US" sz="1200" strike="noStrike" u="none">
                <a:solidFill>
                  <a:srgbClr val="000000"/>
                </a:solidFill>
                <a:uFillTx/>
                <a:latin typeface="Arial"/>
                <a:ea typeface="DejaVu Sans"/>
              </a:rPr>
              <a:t>05.12.2025 | </a:t>
            </a:r>
            <a:r>
              <a:rPr b="0" lang="en-US" sz="1200" strike="noStrike" u="none">
                <a:solidFill>
                  <a:srgbClr val="000000"/>
                </a:solidFill>
                <a:uFillTx/>
                <a:latin typeface="Arial"/>
                <a:ea typeface="DejaVu Sans"/>
              </a:rPr>
              <a:t>	</a:t>
            </a:r>
            <a:endParaRPr b="0" lang="en-US" sz="1200" strike="noStrike" u="none">
              <a:solidFill>
                <a:srgbClr val="000000"/>
              </a:solidFill>
              <a:uFillTx/>
              <a:latin typeface="Arial"/>
            </a:endParaRPr>
          </a:p>
        </p:txBody>
      </p:sp>
      <p:sp>
        <p:nvSpPr>
          <p:cNvPr id="42" name=""/>
          <p:cNvSpPr/>
          <p:nvPr/>
        </p:nvSpPr>
        <p:spPr>
          <a:xfrm>
            <a:off x="1158840" y="7078680"/>
            <a:ext cx="3623400" cy="434160"/>
          </a:xfrm>
          <a:prstGeom prst="rect">
            <a:avLst/>
          </a:prstGeom>
          <a:noFill/>
          <a:ln w="0">
            <a:noFill/>
          </a:ln>
        </p:spPr>
        <p:style>
          <a:lnRef idx="0"/>
          <a:fillRef idx="0"/>
          <a:effectRef idx="0"/>
          <a:fontRef idx="minor"/>
        </p:style>
        <p:txBody>
          <a:bodyPr lIns="90000" rIns="90000" tIns="45000" bIns="45000" anchor="t">
            <a:noAutofit/>
          </a:bodyPr>
          <a:p>
            <a:pPr>
              <a:lnSpc>
                <a:spcPct val="100000"/>
              </a:lnSpc>
              <a:spcBef>
                <a:spcPts val="1191"/>
              </a:spcBef>
              <a:spcAft>
                <a:spcPts val="992"/>
              </a:spcAft>
              <a:tabLst>
                <a:tab algn="l" pos="0"/>
                <a:tab algn="l" pos="914400"/>
                <a:tab algn="l" pos="1828800"/>
                <a:tab algn="l" pos="2743200"/>
                <a:tab algn="l" pos="3657600"/>
                <a:tab algn="l" pos="4572000"/>
                <a:tab algn="l" pos="5486400"/>
                <a:tab algn="l" pos="6400800"/>
                <a:tab algn="l" pos="7315200"/>
                <a:tab algn="l" pos="8229600"/>
                <a:tab algn="l" pos="9144000"/>
                <a:tab algn="l" pos="10058400"/>
                <a:tab algn="l" pos="10333080"/>
                <a:tab algn="l" pos="10782360"/>
              </a:tabLst>
            </a:pPr>
            <a:r>
              <a:rPr b="0" lang="en-US" sz="1200" strike="noStrike" u="none">
                <a:solidFill>
                  <a:srgbClr val="000000"/>
                </a:solidFill>
                <a:uFillTx/>
                <a:latin typeface="Arial"/>
                <a:ea typeface="DejaVu Sans"/>
              </a:rPr>
              <a:t>Charging Station Upgrade to OCPP Communication for Smart Charging </a:t>
            </a:r>
            <a:endParaRPr b="0" lang="en-US" sz="1200" strike="noStrike" u="none">
              <a:solidFill>
                <a:srgbClr val="000000"/>
              </a:solidFill>
              <a:uFillTx/>
              <a:latin typeface="Arial"/>
            </a:endParaRPr>
          </a:p>
        </p:txBody>
      </p:sp>
      <p:sp>
        <p:nvSpPr>
          <p:cNvPr id="43" name=""/>
          <p:cNvSpPr/>
          <p:nvPr/>
        </p:nvSpPr>
        <p:spPr>
          <a:xfrm>
            <a:off x="3620880" y="7077600"/>
            <a:ext cx="1971000" cy="416520"/>
          </a:xfrm>
          <a:prstGeom prst="rect">
            <a:avLst/>
          </a:prstGeom>
          <a:noFill/>
          <a:ln w="0">
            <a:noFill/>
          </a:ln>
        </p:spPr>
        <p:style>
          <a:lnRef idx="0"/>
          <a:fillRef idx="0"/>
          <a:effectRef idx="0"/>
          <a:fontRef idx="minor"/>
        </p:style>
        <p:txBody>
          <a:bodyPr wrap="none" lIns="90000" rIns="90000" tIns="45000" bIns="45000" anchor="t">
            <a:noAutofit/>
          </a:bodyPr>
          <a:p>
            <a:pPr>
              <a:lnSpc>
                <a:spcPct val="100000"/>
              </a:lnSpc>
              <a:spcBef>
                <a:spcPts val="26"/>
              </a:spcBef>
              <a:spcAft>
                <a:spcPts val="26"/>
              </a:spcAft>
              <a:tabLst>
                <a:tab algn="l" pos="0"/>
                <a:tab algn="l" pos="914400"/>
                <a:tab algn="l" pos="1828800"/>
                <a:tab algn="l" pos="2743200"/>
                <a:tab algn="l" pos="3657600"/>
                <a:tab algn="l" pos="4572000"/>
                <a:tab algn="l" pos="5486400"/>
                <a:tab algn="l" pos="6400800"/>
                <a:tab algn="l" pos="7315200"/>
                <a:tab algn="l" pos="8229600"/>
                <a:tab algn="l" pos="9144000"/>
                <a:tab algn="l" pos="10058400"/>
                <a:tab algn="l" pos="10333080"/>
                <a:tab algn="l" pos="10782360"/>
              </a:tabLst>
            </a:pPr>
            <a:r>
              <a:rPr b="0" lang="en-US" sz="1200" strike="noStrike" u="none">
                <a:solidFill>
                  <a:srgbClr val="000000"/>
                </a:solidFill>
                <a:uFillTx/>
                <a:latin typeface="Arial"/>
                <a:ea typeface="DejaVu Sans"/>
              </a:rPr>
              <a:t>| Junfan Jin, Can Zeng, </a:t>
            </a:r>
            <a:endParaRPr b="0" lang="en-US" sz="1200" strike="noStrike" u="none">
              <a:solidFill>
                <a:srgbClr val="000000"/>
              </a:solidFill>
              <a:uFillTx/>
              <a:latin typeface="Arial"/>
            </a:endParaRPr>
          </a:p>
          <a:p>
            <a:pPr>
              <a:lnSpc>
                <a:spcPct val="100000"/>
              </a:lnSpc>
              <a:spcBef>
                <a:spcPts val="26"/>
              </a:spcBef>
              <a:spcAft>
                <a:spcPts val="26"/>
              </a:spcAft>
              <a:tabLst>
                <a:tab algn="l" pos="0"/>
                <a:tab algn="l" pos="914400"/>
                <a:tab algn="l" pos="1828800"/>
                <a:tab algn="l" pos="2743200"/>
                <a:tab algn="l" pos="3657600"/>
                <a:tab algn="l" pos="4572000"/>
                <a:tab algn="l" pos="5486400"/>
                <a:tab algn="l" pos="6400800"/>
                <a:tab algn="l" pos="7315200"/>
                <a:tab algn="l" pos="8229600"/>
                <a:tab algn="l" pos="9144000"/>
                <a:tab algn="l" pos="10058400"/>
                <a:tab algn="l" pos="10333080"/>
                <a:tab algn="l" pos="10782360"/>
              </a:tabLst>
            </a:pPr>
            <a:r>
              <a:rPr b="0" lang="en-US" sz="1200" strike="noStrike" u="none">
                <a:solidFill>
                  <a:srgbClr val="000000"/>
                </a:solidFill>
                <a:uFillTx/>
                <a:latin typeface="Arial"/>
                <a:ea typeface="DejaVu Sans"/>
              </a:rPr>
              <a:t>  </a:t>
            </a:r>
            <a:r>
              <a:rPr b="0" lang="en-US" sz="1200" strike="noStrike" u="none">
                <a:solidFill>
                  <a:srgbClr val="000000"/>
                </a:solidFill>
                <a:uFillTx/>
                <a:latin typeface="Arial"/>
                <a:ea typeface="DejaVu Sans"/>
              </a:rPr>
              <a:t>Yunan Jiang, Huang Chen</a:t>
            </a:r>
            <a:endParaRPr b="0" lang="en-US" sz="1200" strike="noStrike" u="none">
              <a:solidFill>
                <a:srgbClr val="000000"/>
              </a:solidFill>
              <a:uFillTx/>
              <a:latin typeface="Arial"/>
            </a:endParaRPr>
          </a:p>
        </p:txBody>
      </p:sp>
      <p:sp>
        <p:nvSpPr>
          <p:cNvPr id="44" name=""/>
          <p:cNvSpPr/>
          <p:nvPr/>
        </p:nvSpPr>
        <p:spPr>
          <a:xfrm>
            <a:off x="239760" y="7032600"/>
            <a:ext cx="9539280" cy="1440"/>
          </a:xfrm>
          <a:prstGeom prst="line">
            <a:avLst/>
          </a:prstGeom>
          <a:ln w="9000">
            <a:solidFill>
              <a:srgbClr val="000000"/>
            </a:solidFill>
            <a:round/>
          </a:ln>
        </p:spPr>
        <p:style>
          <a:lnRef idx="0"/>
          <a:fillRef idx="0"/>
          <a:effectRef idx="0"/>
          <a:fontRef idx="minor"/>
        </p:style>
        <p:txBody>
          <a:bodyPr lIns="90000" rIns="90000" tIns="-45360" bIns="-45360" anchor="t">
            <a:noAutofit/>
          </a:bodyPr>
          <a:p>
            <a:endParaRPr b="0" lang="en-US" sz="1800" strike="noStrike" u="none">
              <a:solidFill>
                <a:srgbClr val="000000"/>
              </a:solidFill>
              <a:uFillTx/>
              <a:latin typeface="Arial"/>
              <a:ea typeface="DejaVu Sans"/>
            </a:endParaRPr>
          </a:p>
        </p:txBody>
      </p:sp>
      <p:sp>
        <p:nvSpPr>
          <p:cNvPr id="45" name="PlaceHolder 1"/>
          <p:cNvSpPr>
            <a:spLocks noGrp="1"/>
          </p:cNvSpPr>
          <p:nvPr>
            <p:ph type="title"/>
          </p:nvPr>
        </p:nvSpPr>
        <p:spPr>
          <a:xfrm>
            <a:off x="456840" y="549000"/>
            <a:ext cx="7309440" cy="908640"/>
          </a:xfrm>
          <a:prstGeom prst="rect">
            <a:avLst/>
          </a:prstGeom>
          <a:noFill/>
          <a:ln w="0">
            <a:noFill/>
          </a:ln>
        </p:spPr>
        <p:txBody>
          <a:bodyPr lIns="0" rIns="0" tIns="0" bIns="0" anchor="ctr">
            <a:noAutofit/>
          </a:bodyPr>
          <a:p>
            <a:pPr indent="0">
              <a:buNone/>
            </a:pPr>
            <a:r>
              <a:rPr b="0" lang="zh-CN" sz="1800" strike="noStrike" u="none">
                <a:solidFill>
                  <a:srgbClr val="000000"/>
                </a:solidFill>
                <a:uFillTx/>
                <a:latin typeface="Arial"/>
              </a:rPr>
              <a:t>单击以编辑标题文本格式</a:t>
            </a:r>
            <a:endParaRPr b="0" lang="en-US" sz="1800" strike="noStrike" u="none">
              <a:solidFill>
                <a:srgbClr val="000000"/>
              </a:solidFill>
              <a:uFillTx/>
              <a:latin typeface="Arial"/>
            </a:endParaRPr>
          </a:p>
        </p:txBody>
      </p:sp>
      <p:sp>
        <p:nvSpPr>
          <p:cNvPr id="46" name="PlaceHolder 2"/>
          <p:cNvSpPr>
            <a:spLocks noGrp="1"/>
          </p:cNvSpPr>
          <p:nvPr>
            <p:ph type="body"/>
          </p:nvPr>
        </p:nvSpPr>
        <p:spPr>
          <a:xfrm>
            <a:off x="456840" y="1828440"/>
            <a:ext cx="9138240" cy="456624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zh-CN" sz="1800" strike="noStrike" u="none">
                <a:solidFill>
                  <a:srgbClr val="000000"/>
                </a:solidFill>
                <a:uFillTx/>
                <a:latin typeface="Arial"/>
              </a:rPr>
              <a:t>点击以编辑提纲文本格式</a:t>
            </a:r>
            <a:endParaRPr b="0" lang="en-US" sz="1800" strike="noStrike" u="none">
              <a:solidFill>
                <a:srgbClr val="000000"/>
              </a:solidFill>
              <a:uFillTx/>
              <a:latin typeface="Arial"/>
            </a:endParaRPr>
          </a:p>
          <a:p>
            <a:pPr lvl="1" marL="864000" indent="-324000">
              <a:spcBef>
                <a:spcPts val="1134"/>
              </a:spcBef>
              <a:buClr>
                <a:srgbClr val="000000"/>
              </a:buClr>
              <a:buSzPct val="75000"/>
              <a:buFont typeface="Symbol" charset="2"/>
              <a:buChar char=""/>
            </a:pPr>
            <a:r>
              <a:rPr b="0" lang="zh-CN" sz="1800" strike="noStrike" u="none">
                <a:solidFill>
                  <a:srgbClr val="000000"/>
                </a:solidFill>
                <a:uFillTx/>
                <a:latin typeface="Arial"/>
              </a:rPr>
              <a:t>第二提纲级别</a:t>
            </a:r>
            <a:endParaRPr b="0" lang="en-US" sz="1800" strike="noStrike" u="none">
              <a:solidFill>
                <a:srgbClr val="000000"/>
              </a:solidFill>
              <a:uFillTx/>
              <a:latin typeface="Arial"/>
            </a:endParaRPr>
          </a:p>
          <a:p>
            <a:pPr lvl="2" marL="1296000" indent="-288000">
              <a:spcBef>
                <a:spcPts val="850"/>
              </a:spcBef>
              <a:buClr>
                <a:srgbClr val="000000"/>
              </a:buClr>
              <a:buSzPct val="45000"/>
              <a:buFont typeface="Wingdings" charset="2"/>
              <a:buChar char=""/>
            </a:pPr>
            <a:r>
              <a:rPr b="0" lang="zh-CN" sz="1800" strike="noStrike" u="none">
                <a:solidFill>
                  <a:srgbClr val="000000"/>
                </a:solidFill>
                <a:uFillTx/>
                <a:latin typeface="Arial"/>
              </a:rPr>
              <a:t>第三提纲级别</a:t>
            </a:r>
            <a:endParaRPr b="0" lang="en-US" sz="1800" strike="noStrike" u="none">
              <a:solidFill>
                <a:srgbClr val="000000"/>
              </a:solidFill>
              <a:uFillTx/>
              <a:latin typeface="Arial"/>
            </a:endParaRPr>
          </a:p>
          <a:p>
            <a:pPr lvl="3" marL="1728000" indent="-216000">
              <a:spcBef>
                <a:spcPts val="567"/>
              </a:spcBef>
              <a:buClr>
                <a:srgbClr val="000000"/>
              </a:buClr>
              <a:buSzPct val="75000"/>
              <a:buFont typeface="Symbol" charset="2"/>
              <a:buChar char=""/>
            </a:pPr>
            <a:r>
              <a:rPr b="0" lang="zh-CN" sz="1800" strike="noStrike" u="none">
                <a:solidFill>
                  <a:srgbClr val="000000"/>
                </a:solidFill>
                <a:uFillTx/>
                <a:latin typeface="Arial"/>
              </a:rPr>
              <a:t>第四提纲级别</a:t>
            </a:r>
            <a:endParaRPr b="0" lang="en-US" sz="1800" strike="noStrike" u="none">
              <a:solidFill>
                <a:srgbClr val="000000"/>
              </a:solidFill>
              <a:uFillTx/>
              <a:latin typeface="Arial"/>
            </a:endParaRPr>
          </a:p>
          <a:p>
            <a:pPr lvl="4" marL="2160000" indent="-216000">
              <a:spcBef>
                <a:spcPts val="283"/>
              </a:spcBef>
              <a:buClr>
                <a:srgbClr val="000000"/>
              </a:buClr>
              <a:buSzPct val="45000"/>
              <a:buFont typeface="Wingdings" charset="2"/>
              <a:buChar char=""/>
            </a:pPr>
            <a:r>
              <a:rPr b="0" lang="zh-CN" sz="1800" strike="noStrike" u="none">
                <a:solidFill>
                  <a:srgbClr val="000000"/>
                </a:solidFill>
                <a:uFillTx/>
                <a:latin typeface="Arial"/>
              </a:rPr>
              <a:t>第五提纲级别</a:t>
            </a:r>
            <a:endParaRPr b="0" lang="en-US" sz="1800" strike="noStrike" u="none">
              <a:solidFill>
                <a:srgbClr val="000000"/>
              </a:solidFill>
              <a:uFillTx/>
              <a:latin typeface="Arial"/>
            </a:endParaRPr>
          </a:p>
          <a:p>
            <a:pPr lvl="5" marL="2592000" indent="-216000">
              <a:spcBef>
                <a:spcPts val="283"/>
              </a:spcBef>
              <a:buClr>
                <a:srgbClr val="000000"/>
              </a:buClr>
              <a:buSzPct val="45000"/>
              <a:buFont typeface="Wingdings" charset="2"/>
              <a:buChar char=""/>
            </a:pPr>
            <a:r>
              <a:rPr b="0" lang="zh-CN" sz="1800" strike="noStrike" u="none">
                <a:solidFill>
                  <a:srgbClr val="000000"/>
                </a:solidFill>
                <a:uFillTx/>
                <a:latin typeface="Arial"/>
              </a:rPr>
              <a:t>第六提纲级别</a:t>
            </a:r>
            <a:endParaRPr b="0" lang="en-US" sz="1800" strike="noStrike" u="none">
              <a:solidFill>
                <a:srgbClr val="000000"/>
              </a:solidFill>
              <a:uFillTx/>
              <a:latin typeface="Arial"/>
            </a:endParaRPr>
          </a:p>
          <a:p>
            <a:pPr lvl="6" marL="3024000" indent="-216000">
              <a:spcBef>
                <a:spcPts val="283"/>
              </a:spcBef>
              <a:buClr>
                <a:srgbClr val="000000"/>
              </a:buClr>
              <a:buSzPct val="45000"/>
              <a:buFont typeface="Wingdings" charset="2"/>
              <a:buChar char=""/>
            </a:pPr>
            <a:r>
              <a:rPr b="0" lang="zh-CN" sz="1800" strike="noStrike" u="none">
                <a:solidFill>
                  <a:srgbClr val="000000"/>
                </a:solidFill>
                <a:uFillTx/>
                <a:latin typeface="Arial"/>
              </a:rPr>
              <a:t>第七提纲级别</a:t>
            </a:r>
            <a:endParaRPr b="0" lang="en-US" sz="1800" strike="noStrike" u="none">
              <a:solidFill>
                <a:srgbClr val="000000"/>
              </a:solidFill>
              <a:uFillTx/>
              <a:latin typeface="Arial"/>
            </a:endParaRPr>
          </a:p>
        </p:txBody>
      </p:sp>
    </p:spTree>
  </p:cSld>
  <p:clrMap bg1="lt1" tx1="dk1" bg2="lt2" tx2="dk2" accent1="accent1" accent2="accent2" accent3="accent3" accent4="accent4" accent5="accent5" accent6="accent6" hlink="hlink" folHlink="folHlink"/>
  <p:sldLayoutIdLst>
    <p:sldLayoutId id="2147483653" r:id="rId4"/>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9" name="矩形 11"/>
          <p:cNvSpPr/>
          <p:nvPr/>
        </p:nvSpPr>
        <p:spPr>
          <a:xfrm flipV="1">
            <a:off x="236520" y="201960"/>
            <a:ext cx="9538920" cy="152280"/>
          </a:xfrm>
          <a:prstGeom prst="rect">
            <a:avLst/>
          </a:prstGeom>
          <a:solidFill>
            <a:srgbClr val="075578"/>
          </a:solidFill>
          <a:ln w="9360">
            <a:solidFill>
              <a:srgbClr val="075578"/>
            </a:solidFill>
            <a:round/>
          </a:ln>
        </p:spPr>
        <p:style>
          <a:lnRef idx="0"/>
          <a:fillRef idx="0"/>
          <a:effectRef idx="0"/>
          <a:fontRef idx="minor"/>
        </p:style>
        <p:txBody>
          <a:bodyPr wrap="none" lIns="90000" rIns="90000" tIns="46800" bIns="46800" anchor="ctr">
            <a:noAutofit/>
          </a:bodyPr>
          <a:p>
            <a:pPr>
              <a:lnSpc>
                <a:spcPct val="100000"/>
              </a:lnSpc>
            </a:pPr>
            <a:endParaRPr b="0" lang="en-US" sz="1800" strike="noStrike" u="none">
              <a:solidFill>
                <a:srgbClr val="000000"/>
              </a:solidFill>
              <a:uFillTx/>
              <a:latin typeface="Arial"/>
              <a:ea typeface="DejaVu Sans"/>
            </a:endParaRPr>
          </a:p>
        </p:txBody>
      </p:sp>
      <p:sp>
        <p:nvSpPr>
          <p:cNvPr id="50" name="矩形 12"/>
          <p:cNvSpPr/>
          <p:nvPr/>
        </p:nvSpPr>
        <p:spPr>
          <a:xfrm>
            <a:off x="5943600" y="7077600"/>
            <a:ext cx="693360" cy="255240"/>
          </a:xfrm>
          <a:prstGeom prst="rect">
            <a:avLst/>
          </a:prstGeom>
          <a:noFill/>
          <a:ln w="0">
            <a:noFill/>
          </a:ln>
        </p:spPr>
        <p:style>
          <a:lnRef idx="0"/>
          <a:fillRef idx="0"/>
          <a:effectRef idx="0"/>
          <a:fontRef idx="minor"/>
        </p:style>
        <p:txBody>
          <a:bodyPr wrap="none" lIns="90000" rIns="90000" tIns="45000" bIns="45000" anchor="t">
            <a:noAutofit/>
          </a:bodyPr>
          <a:p>
            <a:pPr defTabSz="914400">
              <a:lnSpc>
                <a:spcPct val="100000"/>
              </a:lnSpc>
              <a:spcBef>
                <a:spcPts val="26"/>
              </a:spcBef>
              <a:spcAft>
                <a:spcPts val="26"/>
              </a:spcAft>
              <a:tabLst>
                <a:tab algn="l" pos="0"/>
              </a:tabLst>
            </a:pPr>
            <a:fld id="{9D667758-B5B1-45BE-B612-0D0C7B970039}" type="slidenum">
              <a:rPr b="0" lang="en-US" sz="1200" strike="noStrike" u="none">
                <a:solidFill>
                  <a:srgbClr val="000000"/>
                </a:solidFill>
                <a:uFillTx/>
                <a:latin typeface="Arial"/>
                <a:ea typeface="DejaVu Sans"/>
              </a:rPr>
              <a:t>&lt;编号&gt;</a:t>
            </a:fld>
            <a:endParaRPr b="0" lang="en-US" sz="1200" strike="noStrike" u="none">
              <a:solidFill>
                <a:srgbClr val="000000"/>
              </a:solidFill>
              <a:uFillTx/>
              <a:latin typeface="Arial"/>
            </a:endParaRPr>
          </a:p>
        </p:txBody>
      </p:sp>
      <p:sp>
        <p:nvSpPr>
          <p:cNvPr id="51" name="直接连接符 1"/>
          <p:cNvSpPr/>
          <p:nvPr/>
        </p:nvSpPr>
        <p:spPr>
          <a:xfrm>
            <a:off x="236520" y="407880"/>
            <a:ext cx="9539280" cy="1800"/>
          </a:xfrm>
          <a:prstGeom prst="line">
            <a:avLst/>
          </a:prstGeom>
          <a:ln w="9000">
            <a:solidFill>
              <a:srgbClr val="000000"/>
            </a:solidFill>
            <a:round/>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a typeface="DejaVu Sans"/>
            </a:endParaRPr>
          </a:p>
        </p:txBody>
      </p:sp>
      <p:sp>
        <p:nvSpPr>
          <p:cNvPr id="52" name="直接连接符 2"/>
          <p:cNvSpPr/>
          <p:nvPr/>
        </p:nvSpPr>
        <p:spPr>
          <a:xfrm>
            <a:off x="236520" y="1595520"/>
            <a:ext cx="9539280" cy="1440"/>
          </a:xfrm>
          <a:prstGeom prst="line">
            <a:avLst/>
          </a:prstGeom>
          <a:ln w="9000">
            <a:solidFill>
              <a:srgbClr val="000000"/>
            </a:solidFill>
            <a:round/>
          </a:ln>
        </p:spPr>
        <p:style>
          <a:lnRef idx="0"/>
          <a:fillRef idx="0"/>
          <a:effectRef idx="0"/>
          <a:fontRef idx="minor"/>
        </p:style>
        <p:txBody>
          <a:bodyPr lIns="90000" rIns="90000" tIns="-45360" bIns="-45360" anchor="t">
            <a:noAutofit/>
          </a:bodyPr>
          <a:p>
            <a:endParaRPr b="0" lang="en-US" sz="1800" strike="noStrike" u="none">
              <a:solidFill>
                <a:srgbClr val="000000"/>
              </a:solidFill>
              <a:uFillTx/>
              <a:latin typeface="Arial"/>
              <a:ea typeface="DejaVu Sans"/>
            </a:endParaRPr>
          </a:p>
        </p:txBody>
      </p:sp>
      <p:pic>
        <p:nvPicPr>
          <p:cNvPr id="53" name="图片 3" descr=""/>
          <p:cNvPicPr/>
          <p:nvPr/>
        </p:nvPicPr>
        <p:blipFill>
          <a:blip r:embed="rId2"/>
          <a:stretch/>
        </p:blipFill>
        <p:spPr>
          <a:xfrm>
            <a:off x="7365960" y="7116840"/>
            <a:ext cx="2357280" cy="377640"/>
          </a:xfrm>
          <a:prstGeom prst="rect">
            <a:avLst/>
          </a:prstGeom>
          <a:ln w="0">
            <a:noFill/>
          </a:ln>
        </p:spPr>
      </p:pic>
      <p:pic>
        <p:nvPicPr>
          <p:cNvPr id="54" name="图片 4" descr=""/>
          <p:cNvPicPr/>
          <p:nvPr/>
        </p:nvPicPr>
        <p:blipFill>
          <a:blip r:embed="rId3"/>
          <a:stretch/>
        </p:blipFill>
        <p:spPr>
          <a:xfrm>
            <a:off x="7845480" y="541440"/>
            <a:ext cx="2219040" cy="915840"/>
          </a:xfrm>
          <a:prstGeom prst="rect">
            <a:avLst/>
          </a:prstGeom>
          <a:ln w="0">
            <a:noFill/>
          </a:ln>
        </p:spPr>
      </p:pic>
      <p:sp>
        <p:nvSpPr>
          <p:cNvPr id="55" name="矩形 5"/>
          <p:cNvSpPr/>
          <p:nvPr/>
        </p:nvSpPr>
        <p:spPr>
          <a:xfrm>
            <a:off x="260280" y="7078680"/>
            <a:ext cx="1082520" cy="2649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spcBef>
                <a:spcPts val="74"/>
              </a:spcBef>
              <a:spcAft>
                <a:spcPts val="26"/>
              </a:spcAft>
              <a:tabLst>
                <a:tab algn="l" pos="0"/>
                <a:tab algn="l" pos="914400"/>
                <a:tab algn="l" pos="1828800"/>
                <a:tab algn="l" pos="2743200"/>
                <a:tab algn="l" pos="3657600"/>
                <a:tab algn="l" pos="4572000"/>
                <a:tab algn="l" pos="5486400"/>
                <a:tab algn="l" pos="6400800"/>
                <a:tab algn="l" pos="7315200"/>
                <a:tab algn="l" pos="8229600"/>
                <a:tab algn="l" pos="9144000"/>
                <a:tab algn="l" pos="10058400"/>
                <a:tab algn="l" pos="10333080"/>
                <a:tab algn="l" pos="10782360"/>
              </a:tabLst>
            </a:pPr>
            <a:r>
              <a:rPr b="0" lang="en-US" sz="1200" strike="noStrike" u="none">
                <a:solidFill>
                  <a:srgbClr val="000000"/>
                </a:solidFill>
                <a:uFillTx/>
                <a:latin typeface="Arial"/>
                <a:ea typeface="DejaVu Sans"/>
              </a:rPr>
              <a:t>05.12.2025 | </a:t>
            </a:r>
            <a:r>
              <a:rPr b="0" lang="en-US" sz="1200" strike="noStrike" u="none">
                <a:solidFill>
                  <a:srgbClr val="000000"/>
                </a:solidFill>
                <a:uFillTx/>
                <a:latin typeface="Arial"/>
                <a:ea typeface="DejaVu Sans"/>
              </a:rPr>
              <a:t>	</a:t>
            </a:r>
            <a:endParaRPr b="0" lang="en-US" sz="1200" strike="noStrike" u="none">
              <a:solidFill>
                <a:srgbClr val="000000"/>
              </a:solidFill>
              <a:uFillTx/>
              <a:latin typeface="Arial"/>
            </a:endParaRPr>
          </a:p>
        </p:txBody>
      </p:sp>
      <p:sp>
        <p:nvSpPr>
          <p:cNvPr id="56" name="矩形 6"/>
          <p:cNvSpPr/>
          <p:nvPr/>
        </p:nvSpPr>
        <p:spPr>
          <a:xfrm>
            <a:off x="1158840" y="7078680"/>
            <a:ext cx="2582280" cy="4348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spcBef>
                <a:spcPts val="1191"/>
              </a:spcBef>
              <a:spcAft>
                <a:spcPts val="992"/>
              </a:spcAft>
              <a:tabLst>
                <a:tab algn="l" pos="0"/>
                <a:tab algn="l" pos="914400"/>
                <a:tab algn="l" pos="1828800"/>
                <a:tab algn="l" pos="2743200"/>
                <a:tab algn="l" pos="3657600"/>
                <a:tab algn="l" pos="4572000"/>
                <a:tab algn="l" pos="5486400"/>
                <a:tab algn="l" pos="6400800"/>
                <a:tab algn="l" pos="7315200"/>
                <a:tab algn="l" pos="8229600"/>
                <a:tab algn="l" pos="9144000"/>
                <a:tab algn="l" pos="10058400"/>
                <a:tab algn="l" pos="10333080"/>
                <a:tab algn="l" pos="10782360"/>
              </a:tabLst>
            </a:pPr>
            <a:r>
              <a:rPr b="0" lang="en-US" sz="1200" strike="noStrike" u="none">
                <a:solidFill>
                  <a:srgbClr val="000000"/>
                </a:solidFill>
                <a:uFillTx/>
                <a:latin typeface="Arial"/>
                <a:ea typeface="DejaVu Sans"/>
              </a:rPr>
              <a:t>Charging Station Upgrade to OCPP Communication for Smart Charging </a:t>
            </a:r>
            <a:endParaRPr b="0" lang="en-US" sz="1200" strike="noStrike" u="none">
              <a:solidFill>
                <a:srgbClr val="000000"/>
              </a:solidFill>
              <a:uFillTx/>
              <a:latin typeface="Arial"/>
            </a:endParaRPr>
          </a:p>
        </p:txBody>
      </p:sp>
      <p:sp>
        <p:nvSpPr>
          <p:cNvPr id="57" name="矩形 7"/>
          <p:cNvSpPr/>
          <p:nvPr/>
        </p:nvSpPr>
        <p:spPr>
          <a:xfrm>
            <a:off x="3621600" y="7077600"/>
            <a:ext cx="1971720" cy="417240"/>
          </a:xfrm>
          <a:prstGeom prst="rect">
            <a:avLst/>
          </a:prstGeom>
          <a:noFill/>
          <a:ln w="0">
            <a:noFill/>
          </a:ln>
        </p:spPr>
        <p:style>
          <a:lnRef idx="0"/>
          <a:fillRef idx="0"/>
          <a:effectRef idx="0"/>
          <a:fontRef idx="minor"/>
        </p:style>
        <p:txBody>
          <a:bodyPr wrap="none" lIns="90000" rIns="90000" tIns="45000" bIns="45000" anchor="t">
            <a:noAutofit/>
          </a:bodyPr>
          <a:p>
            <a:pPr defTabSz="914400">
              <a:lnSpc>
                <a:spcPct val="100000"/>
              </a:lnSpc>
              <a:spcBef>
                <a:spcPts val="26"/>
              </a:spcBef>
              <a:spcAft>
                <a:spcPts val="26"/>
              </a:spcAft>
              <a:tabLst>
                <a:tab algn="l" pos="0"/>
                <a:tab algn="l" pos="914400"/>
                <a:tab algn="l" pos="1828800"/>
                <a:tab algn="l" pos="2743200"/>
                <a:tab algn="l" pos="3657600"/>
                <a:tab algn="l" pos="4572000"/>
                <a:tab algn="l" pos="5486400"/>
                <a:tab algn="l" pos="6400800"/>
                <a:tab algn="l" pos="7315200"/>
                <a:tab algn="l" pos="8229600"/>
                <a:tab algn="l" pos="9144000"/>
                <a:tab algn="l" pos="10058400"/>
                <a:tab algn="l" pos="10333080"/>
                <a:tab algn="l" pos="10782360"/>
              </a:tabLst>
            </a:pPr>
            <a:r>
              <a:rPr b="0" lang="en-US" sz="1200" strike="noStrike" u="none">
                <a:solidFill>
                  <a:srgbClr val="000000"/>
                </a:solidFill>
                <a:uFillTx/>
                <a:latin typeface="Arial"/>
                <a:ea typeface="DejaVu Sans"/>
              </a:rPr>
              <a:t>| Junfan Jin, Can Zeng, </a:t>
            </a:r>
            <a:endParaRPr b="0" lang="en-US" sz="1200" strike="noStrike" u="none">
              <a:solidFill>
                <a:srgbClr val="000000"/>
              </a:solidFill>
              <a:uFillTx/>
              <a:latin typeface="Arial"/>
            </a:endParaRPr>
          </a:p>
          <a:p>
            <a:pPr defTabSz="914400">
              <a:lnSpc>
                <a:spcPct val="100000"/>
              </a:lnSpc>
              <a:spcBef>
                <a:spcPts val="26"/>
              </a:spcBef>
              <a:spcAft>
                <a:spcPts val="26"/>
              </a:spcAft>
              <a:tabLst>
                <a:tab algn="l" pos="0"/>
                <a:tab algn="l" pos="914400"/>
                <a:tab algn="l" pos="1828800"/>
                <a:tab algn="l" pos="2743200"/>
                <a:tab algn="l" pos="3657600"/>
                <a:tab algn="l" pos="4572000"/>
                <a:tab algn="l" pos="5486400"/>
                <a:tab algn="l" pos="6400800"/>
                <a:tab algn="l" pos="7315200"/>
                <a:tab algn="l" pos="8229600"/>
                <a:tab algn="l" pos="9144000"/>
                <a:tab algn="l" pos="10058400"/>
                <a:tab algn="l" pos="10333080"/>
                <a:tab algn="l" pos="10782360"/>
              </a:tabLst>
            </a:pPr>
            <a:r>
              <a:rPr b="0" lang="en-US" sz="1200" strike="noStrike" u="none">
                <a:solidFill>
                  <a:srgbClr val="000000"/>
                </a:solidFill>
                <a:uFillTx/>
                <a:latin typeface="Arial"/>
                <a:ea typeface="DejaVu Sans"/>
              </a:rPr>
              <a:t>  </a:t>
            </a:r>
            <a:r>
              <a:rPr b="0" lang="en-US" sz="1200" strike="noStrike" u="none">
                <a:solidFill>
                  <a:srgbClr val="000000"/>
                </a:solidFill>
                <a:uFillTx/>
                <a:latin typeface="Arial"/>
                <a:ea typeface="DejaVu Sans"/>
              </a:rPr>
              <a:t>Yunan Jiang, Huang Chen</a:t>
            </a:r>
            <a:endParaRPr b="0" lang="en-US" sz="1200" strike="noStrike" u="none">
              <a:solidFill>
                <a:srgbClr val="000000"/>
              </a:solidFill>
              <a:uFillTx/>
              <a:latin typeface="Arial"/>
            </a:endParaRPr>
          </a:p>
        </p:txBody>
      </p:sp>
      <p:sp>
        <p:nvSpPr>
          <p:cNvPr id="58" name="直接连接符 8"/>
          <p:cNvSpPr/>
          <p:nvPr/>
        </p:nvSpPr>
        <p:spPr>
          <a:xfrm>
            <a:off x="239760" y="7032600"/>
            <a:ext cx="9539280" cy="1440"/>
          </a:xfrm>
          <a:prstGeom prst="line">
            <a:avLst/>
          </a:prstGeom>
          <a:ln w="9000">
            <a:solidFill>
              <a:srgbClr val="000000"/>
            </a:solidFill>
            <a:round/>
          </a:ln>
        </p:spPr>
        <p:style>
          <a:lnRef idx="0"/>
          <a:fillRef idx="0"/>
          <a:effectRef idx="0"/>
          <a:fontRef idx="minor"/>
        </p:style>
        <p:txBody>
          <a:bodyPr lIns="90000" rIns="90000" tIns="-45360" bIns="-45360" anchor="t">
            <a:noAutofit/>
          </a:bodyPr>
          <a:p>
            <a:endParaRPr b="0" lang="en-US" sz="1800" strike="noStrike" u="none">
              <a:solidFill>
                <a:srgbClr val="000000"/>
              </a:solidFill>
              <a:uFillTx/>
              <a:latin typeface="Arial"/>
              <a:ea typeface="DejaVu Sans"/>
            </a:endParaRPr>
          </a:p>
        </p:txBody>
      </p:sp>
      <p:sp>
        <p:nvSpPr>
          <p:cNvPr id="59" name="PlaceHolder 1"/>
          <p:cNvSpPr>
            <a:spLocks noGrp="1"/>
          </p:cNvSpPr>
          <p:nvPr>
            <p:ph type="title"/>
          </p:nvPr>
        </p:nvSpPr>
        <p:spPr>
          <a:xfrm>
            <a:off x="456840" y="549000"/>
            <a:ext cx="7309440" cy="908640"/>
          </a:xfrm>
          <a:prstGeom prst="rect">
            <a:avLst/>
          </a:prstGeom>
          <a:noFill/>
          <a:ln w="0">
            <a:noFill/>
          </a:ln>
        </p:spPr>
        <p:txBody>
          <a:bodyPr lIns="0" rIns="0" tIns="0" bIns="0" anchor="ctr">
            <a:noAutofit/>
          </a:bodyPr>
          <a:p>
            <a:pPr indent="0">
              <a:buNone/>
            </a:pPr>
            <a:r>
              <a:rPr b="0" lang="zh-CN" sz="1800" strike="noStrike" u="none">
                <a:solidFill>
                  <a:srgbClr val="000000"/>
                </a:solidFill>
                <a:uFillTx/>
                <a:latin typeface="Arial"/>
              </a:rPr>
              <a:t>单击以编辑标题文本格式</a:t>
            </a:r>
            <a:endParaRPr b="0" lang="en-US" sz="1800" strike="noStrike" u="none">
              <a:solidFill>
                <a:srgbClr val="000000"/>
              </a:solidFill>
              <a:uFillTx/>
              <a:latin typeface="Arial"/>
            </a:endParaRPr>
          </a:p>
        </p:txBody>
      </p:sp>
      <p:sp>
        <p:nvSpPr>
          <p:cNvPr id="60" name="PlaceHolder 2"/>
          <p:cNvSpPr>
            <a:spLocks noGrp="1"/>
          </p:cNvSpPr>
          <p:nvPr>
            <p:ph type="body"/>
          </p:nvPr>
        </p:nvSpPr>
        <p:spPr>
          <a:xfrm>
            <a:off x="456840" y="1828440"/>
            <a:ext cx="9138240" cy="456624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zh-CN" sz="1800" strike="noStrike" u="none">
                <a:solidFill>
                  <a:srgbClr val="000000"/>
                </a:solidFill>
                <a:uFillTx/>
                <a:latin typeface="Arial"/>
              </a:rPr>
              <a:t>点击以编辑提纲文本格式</a:t>
            </a:r>
            <a:endParaRPr b="0" lang="en-US" sz="1800" strike="noStrike" u="none">
              <a:solidFill>
                <a:srgbClr val="000000"/>
              </a:solidFill>
              <a:uFillTx/>
              <a:latin typeface="Arial"/>
            </a:endParaRPr>
          </a:p>
          <a:p>
            <a:pPr lvl="1" marL="864000" indent="-324000">
              <a:spcBef>
                <a:spcPts val="1134"/>
              </a:spcBef>
              <a:buClr>
                <a:srgbClr val="000000"/>
              </a:buClr>
              <a:buSzPct val="75000"/>
              <a:buFont typeface="Symbol" charset="2"/>
              <a:buChar char=""/>
            </a:pPr>
            <a:r>
              <a:rPr b="0" lang="zh-CN" sz="1800" strike="noStrike" u="none">
                <a:solidFill>
                  <a:srgbClr val="000000"/>
                </a:solidFill>
                <a:uFillTx/>
                <a:latin typeface="Arial"/>
              </a:rPr>
              <a:t>第二提纲级别</a:t>
            </a:r>
            <a:endParaRPr b="0" lang="en-US" sz="1800" strike="noStrike" u="none">
              <a:solidFill>
                <a:srgbClr val="000000"/>
              </a:solidFill>
              <a:uFillTx/>
              <a:latin typeface="Arial"/>
            </a:endParaRPr>
          </a:p>
          <a:p>
            <a:pPr lvl="2" marL="1296000" indent="-288000">
              <a:spcBef>
                <a:spcPts val="850"/>
              </a:spcBef>
              <a:buClr>
                <a:srgbClr val="000000"/>
              </a:buClr>
              <a:buSzPct val="45000"/>
              <a:buFont typeface="Wingdings" charset="2"/>
              <a:buChar char=""/>
            </a:pPr>
            <a:r>
              <a:rPr b="0" lang="zh-CN" sz="1800" strike="noStrike" u="none">
                <a:solidFill>
                  <a:srgbClr val="000000"/>
                </a:solidFill>
                <a:uFillTx/>
                <a:latin typeface="Arial"/>
              </a:rPr>
              <a:t>第三提纲级别</a:t>
            </a:r>
            <a:endParaRPr b="0" lang="en-US" sz="1800" strike="noStrike" u="none">
              <a:solidFill>
                <a:srgbClr val="000000"/>
              </a:solidFill>
              <a:uFillTx/>
              <a:latin typeface="Arial"/>
            </a:endParaRPr>
          </a:p>
          <a:p>
            <a:pPr lvl="3" marL="1728000" indent="-216000">
              <a:spcBef>
                <a:spcPts val="567"/>
              </a:spcBef>
              <a:buClr>
                <a:srgbClr val="000000"/>
              </a:buClr>
              <a:buSzPct val="75000"/>
              <a:buFont typeface="Symbol" charset="2"/>
              <a:buChar char=""/>
            </a:pPr>
            <a:r>
              <a:rPr b="0" lang="zh-CN" sz="1800" strike="noStrike" u="none">
                <a:solidFill>
                  <a:srgbClr val="000000"/>
                </a:solidFill>
                <a:uFillTx/>
                <a:latin typeface="Arial"/>
              </a:rPr>
              <a:t>第四提纲级别</a:t>
            </a:r>
            <a:endParaRPr b="0" lang="en-US" sz="1800" strike="noStrike" u="none">
              <a:solidFill>
                <a:srgbClr val="000000"/>
              </a:solidFill>
              <a:uFillTx/>
              <a:latin typeface="Arial"/>
            </a:endParaRPr>
          </a:p>
          <a:p>
            <a:pPr lvl="4" marL="2160000" indent="-216000">
              <a:spcBef>
                <a:spcPts val="283"/>
              </a:spcBef>
              <a:buClr>
                <a:srgbClr val="000000"/>
              </a:buClr>
              <a:buSzPct val="45000"/>
              <a:buFont typeface="Wingdings" charset="2"/>
              <a:buChar char=""/>
            </a:pPr>
            <a:r>
              <a:rPr b="0" lang="zh-CN" sz="1800" strike="noStrike" u="none">
                <a:solidFill>
                  <a:srgbClr val="000000"/>
                </a:solidFill>
                <a:uFillTx/>
                <a:latin typeface="Arial"/>
              </a:rPr>
              <a:t>第五提纲级别</a:t>
            </a:r>
            <a:endParaRPr b="0" lang="en-US" sz="1800" strike="noStrike" u="none">
              <a:solidFill>
                <a:srgbClr val="000000"/>
              </a:solidFill>
              <a:uFillTx/>
              <a:latin typeface="Arial"/>
            </a:endParaRPr>
          </a:p>
          <a:p>
            <a:pPr lvl="5" marL="2592000" indent="-216000">
              <a:spcBef>
                <a:spcPts val="283"/>
              </a:spcBef>
              <a:buClr>
                <a:srgbClr val="000000"/>
              </a:buClr>
              <a:buSzPct val="45000"/>
              <a:buFont typeface="Wingdings" charset="2"/>
              <a:buChar char=""/>
            </a:pPr>
            <a:r>
              <a:rPr b="0" lang="zh-CN" sz="1800" strike="noStrike" u="none">
                <a:solidFill>
                  <a:srgbClr val="000000"/>
                </a:solidFill>
                <a:uFillTx/>
                <a:latin typeface="Arial"/>
              </a:rPr>
              <a:t>第六提纲级别</a:t>
            </a:r>
            <a:endParaRPr b="0" lang="en-US" sz="1800" strike="noStrike" u="none">
              <a:solidFill>
                <a:srgbClr val="000000"/>
              </a:solidFill>
              <a:uFillTx/>
              <a:latin typeface="Arial"/>
            </a:endParaRPr>
          </a:p>
          <a:p>
            <a:pPr lvl="6" marL="3024000" indent="-216000">
              <a:spcBef>
                <a:spcPts val="283"/>
              </a:spcBef>
              <a:buClr>
                <a:srgbClr val="000000"/>
              </a:buClr>
              <a:buSzPct val="45000"/>
              <a:buFont typeface="Wingdings" charset="2"/>
              <a:buChar char=""/>
            </a:pPr>
            <a:r>
              <a:rPr b="0" lang="zh-CN" sz="1800" strike="noStrike" u="none">
                <a:solidFill>
                  <a:srgbClr val="000000"/>
                </a:solidFill>
                <a:uFillTx/>
                <a:latin typeface="Arial"/>
              </a:rPr>
              <a:t>第七提纲级别</a:t>
            </a:r>
            <a:endParaRPr b="0" lang="en-US" sz="1800" strike="noStrike" u="none">
              <a:solidFill>
                <a:srgbClr val="000000"/>
              </a:solidFill>
              <a:uFillTx/>
              <a:latin typeface="Arial"/>
            </a:endParaRPr>
          </a:p>
        </p:txBody>
      </p:sp>
    </p:spTree>
  </p:cSld>
  <p:clrMap bg1="lt1" tx1="dk1" bg2="lt2" tx2="dk2" accent1="accent1" accent2="accent2" accent3="accent3" accent4="accent4" accent5="accent5" accent6="accent6" hlink="hlink" folHlink="folHlink"/>
  <p:sldLayoutIdLst>
    <p:sldLayoutId id="2147483655" r:id="rId4"/>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63" name="PlaceHolder 1"/>
          <p:cNvSpPr>
            <a:spLocks noGrp="1"/>
          </p:cNvSpPr>
          <p:nvPr>
            <p:ph type="title"/>
          </p:nvPr>
        </p:nvSpPr>
        <p:spPr>
          <a:xfrm>
            <a:off x="456840" y="549000"/>
            <a:ext cx="7309440" cy="908640"/>
          </a:xfrm>
          <a:prstGeom prst="rect">
            <a:avLst/>
          </a:prstGeom>
          <a:noFill/>
          <a:ln w="0">
            <a:noFill/>
          </a:ln>
        </p:spPr>
        <p:txBody>
          <a:bodyPr lIns="0" rIns="0" tIns="0" bIns="0" anchor="ctr">
            <a:noAutofit/>
          </a:bodyPr>
          <a:p>
            <a:pPr indent="0">
              <a:buNone/>
            </a:pPr>
            <a:r>
              <a:rPr b="0" lang="zh-CN" sz="1800" strike="noStrike" u="none">
                <a:solidFill>
                  <a:srgbClr val="000000"/>
                </a:solidFill>
                <a:uFillTx/>
                <a:latin typeface="Arial"/>
              </a:rPr>
              <a:t>单击以编辑标题文本格式</a:t>
            </a:r>
            <a:endParaRPr b="0" lang="en-US" sz="1800" strike="noStrike" u="none">
              <a:solidFill>
                <a:srgbClr val="000000"/>
              </a:solidFill>
              <a:uFillTx/>
              <a:latin typeface="Arial"/>
            </a:endParaRPr>
          </a:p>
        </p:txBody>
      </p:sp>
      <p:sp>
        <p:nvSpPr>
          <p:cNvPr id="64" name="PlaceHolder 2"/>
          <p:cNvSpPr>
            <a:spLocks noGrp="1"/>
          </p:cNvSpPr>
          <p:nvPr>
            <p:ph type="body"/>
          </p:nvPr>
        </p:nvSpPr>
        <p:spPr>
          <a:xfrm>
            <a:off x="456840" y="1828440"/>
            <a:ext cx="9138240" cy="456624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zh-CN" sz="1800" strike="noStrike" u="none">
                <a:solidFill>
                  <a:srgbClr val="000000"/>
                </a:solidFill>
                <a:uFillTx/>
                <a:latin typeface="Arial"/>
              </a:rPr>
              <a:t>点击以编辑提纲文本格式</a:t>
            </a:r>
            <a:endParaRPr b="0" lang="en-US" sz="1800" strike="noStrike" u="none">
              <a:solidFill>
                <a:srgbClr val="000000"/>
              </a:solidFill>
              <a:uFillTx/>
              <a:latin typeface="Arial"/>
            </a:endParaRPr>
          </a:p>
          <a:p>
            <a:pPr lvl="1" marL="864000" indent="-324000">
              <a:spcBef>
                <a:spcPts val="1134"/>
              </a:spcBef>
              <a:buClr>
                <a:srgbClr val="000000"/>
              </a:buClr>
              <a:buSzPct val="75000"/>
              <a:buFont typeface="Symbol" charset="2"/>
              <a:buChar char=""/>
            </a:pPr>
            <a:r>
              <a:rPr b="0" lang="zh-CN" sz="1800" strike="noStrike" u="none">
                <a:solidFill>
                  <a:srgbClr val="000000"/>
                </a:solidFill>
                <a:uFillTx/>
                <a:latin typeface="Arial"/>
              </a:rPr>
              <a:t>第二提纲级别</a:t>
            </a:r>
            <a:endParaRPr b="0" lang="en-US" sz="1800" strike="noStrike" u="none">
              <a:solidFill>
                <a:srgbClr val="000000"/>
              </a:solidFill>
              <a:uFillTx/>
              <a:latin typeface="Arial"/>
            </a:endParaRPr>
          </a:p>
          <a:p>
            <a:pPr lvl="2" marL="1296000" indent="-288000">
              <a:spcBef>
                <a:spcPts val="850"/>
              </a:spcBef>
              <a:buClr>
                <a:srgbClr val="000000"/>
              </a:buClr>
              <a:buSzPct val="45000"/>
              <a:buFont typeface="Wingdings" charset="2"/>
              <a:buChar char=""/>
            </a:pPr>
            <a:r>
              <a:rPr b="0" lang="zh-CN" sz="1800" strike="noStrike" u="none">
                <a:solidFill>
                  <a:srgbClr val="000000"/>
                </a:solidFill>
                <a:uFillTx/>
                <a:latin typeface="Arial"/>
              </a:rPr>
              <a:t>第三提纲级别</a:t>
            </a:r>
            <a:endParaRPr b="0" lang="en-US" sz="1800" strike="noStrike" u="none">
              <a:solidFill>
                <a:srgbClr val="000000"/>
              </a:solidFill>
              <a:uFillTx/>
              <a:latin typeface="Arial"/>
            </a:endParaRPr>
          </a:p>
          <a:p>
            <a:pPr lvl="3" marL="1728000" indent="-216000">
              <a:spcBef>
                <a:spcPts val="567"/>
              </a:spcBef>
              <a:buClr>
                <a:srgbClr val="000000"/>
              </a:buClr>
              <a:buSzPct val="75000"/>
              <a:buFont typeface="Symbol" charset="2"/>
              <a:buChar char=""/>
            </a:pPr>
            <a:r>
              <a:rPr b="0" lang="zh-CN" sz="1800" strike="noStrike" u="none">
                <a:solidFill>
                  <a:srgbClr val="000000"/>
                </a:solidFill>
                <a:uFillTx/>
                <a:latin typeface="Arial"/>
              </a:rPr>
              <a:t>第四提纲级别</a:t>
            </a:r>
            <a:endParaRPr b="0" lang="en-US" sz="1800" strike="noStrike" u="none">
              <a:solidFill>
                <a:srgbClr val="000000"/>
              </a:solidFill>
              <a:uFillTx/>
              <a:latin typeface="Arial"/>
            </a:endParaRPr>
          </a:p>
          <a:p>
            <a:pPr lvl="4" marL="2160000" indent="-216000">
              <a:spcBef>
                <a:spcPts val="283"/>
              </a:spcBef>
              <a:buClr>
                <a:srgbClr val="000000"/>
              </a:buClr>
              <a:buSzPct val="45000"/>
              <a:buFont typeface="Wingdings" charset="2"/>
              <a:buChar char=""/>
            </a:pPr>
            <a:r>
              <a:rPr b="0" lang="zh-CN" sz="1800" strike="noStrike" u="none">
                <a:solidFill>
                  <a:srgbClr val="000000"/>
                </a:solidFill>
                <a:uFillTx/>
                <a:latin typeface="Arial"/>
              </a:rPr>
              <a:t>第五提纲级别</a:t>
            </a:r>
            <a:endParaRPr b="0" lang="en-US" sz="1800" strike="noStrike" u="none">
              <a:solidFill>
                <a:srgbClr val="000000"/>
              </a:solidFill>
              <a:uFillTx/>
              <a:latin typeface="Arial"/>
            </a:endParaRPr>
          </a:p>
          <a:p>
            <a:pPr lvl="5" marL="2592000" indent="-216000">
              <a:spcBef>
                <a:spcPts val="283"/>
              </a:spcBef>
              <a:buClr>
                <a:srgbClr val="000000"/>
              </a:buClr>
              <a:buSzPct val="45000"/>
              <a:buFont typeface="Wingdings" charset="2"/>
              <a:buChar char=""/>
            </a:pPr>
            <a:r>
              <a:rPr b="0" lang="zh-CN" sz="1800" strike="noStrike" u="none">
                <a:solidFill>
                  <a:srgbClr val="000000"/>
                </a:solidFill>
                <a:uFillTx/>
                <a:latin typeface="Arial"/>
              </a:rPr>
              <a:t>第六提纲级别</a:t>
            </a:r>
            <a:endParaRPr b="0" lang="en-US" sz="1800" strike="noStrike" u="none">
              <a:solidFill>
                <a:srgbClr val="000000"/>
              </a:solidFill>
              <a:uFillTx/>
              <a:latin typeface="Arial"/>
            </a:endParaRPr>
          </a:p>
          <a:p>
            <a:pPr lvl="6" marL="3024000" indent="-216000">
              <a:spcBef>
                <a:spcPts val="283"/>
              </a:spcBef>
              <a:buClr>
                <a:srgbClr val="000000"/>
              </a:buClr>
              <a:buSzPct val="45000"/>
              <a:buFont typeface="Wingdings" charset="2"/>
              <a:buChar char=""/>
            </a:pPr>
            <a:r>
              <a:rPr b="0" lang="zh-CN" sz="1800" strike="noStrike" u="none">
                <a:solidFill>
                  <a:srgbClr val="000000"/>
                </a:solidFill>
                <a:uFillTx/>
                <a:latin typeface="Arial"/>
              </a:rPr>
              <a:t>第七提纲级别</a:t>
            </a:r>
            <a:endParaRPr b="0" lang="en-US" sz="1800" strike="noStrike" u="none">
              <a:solidFill>
                <a:srgbClr val="000000"/>
              </a:solidFill>
              <a:uFillTx/>
              <a:latin typeface="Arial"/>
            </a:endParaRPr>
          </a:p>
        </p:txBody>
      </p:sp>
    </p:spTree>
  </p:cSld>
  <p:clrMap bg1="lt1" tx1="dk1" bg2="lt2" tx2="dk2" accent1="accent1" accent2="accent2" accent3="accent3" accent4="accent4" accent5="accent5" accent6="accent6" hlink="hlink" folHlink="folHlink"/>
  <p:sldLayoutIdLst>
    <p:sldLayoutId id="2147483657" r:id="rId2"/>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59" r:id="rId2"/>
  </p:sldLayoutIdLst>
</p:sldMaster>
</file>

<file path=ppt/slides/_rels/slide1.xml.rels><?xml version="1.0" encoding="UTF-8"?>
<Relationships xmlns="http://schemas.openxmlformats.org/package/2006/relationships"><Relationship Id="rId1" Type="http://schemas.openxmlformats.org/officeDocument/2006/relationships/image" Target="../media/image4.jpeg"/><Relationship Id="rId2"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0.png"/><Relationship Id="rId3" Type="http://schemas.openxmlformats.org/officeDocument/2006/relationships/slideLayout" Target="../slideLayouts/slideLayout3.xml"/><Relationship Id="rId4" Type="http://schemas.openxmlformats.org/officeDocument/2006/relationships/notesSlide" Target="../notesSlides/notesSlide10.xml"/>
</Relationships>
</file>

<file path=ppt/slides/_rels/slide11.xml.rels><?xml version="1.0" encoding="UTF-8"?>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jpeg"/><Relationship Id="rId3" Type="http://schemas.openxmlformats.org/officeDocument/2006/relationships/slideLayout" Target="../slideLayouts/slideLayout3.xml"/><Relationship Id="rId4" Type="http://schemas.openxmlformats.org/officeDocument/2006/relationships/notesSlide" Target="../notesSlides/notesSlide11.xml"/>
</Relationships>
</file>

<file path=ppt/slides/_rels/slide12.xml.rels><?xml version="1.0" encoding="UTF-8"?>
<Relationships xmlns="http://schemas.openxmlformats.org/package/2006/relationships"><Relationship Id="rId1" Type="http://schemas.openxmlformats.org/officeDocument/2006/relationships/image" Target="../media/image30.png"/><Relationship Id="rId2" Type="http://schemas.openxmlformats.org/officeDocument/2006/relationships/image" Target="../media/image33.png"/><Relationship Id="rId3" Type="http://schemas.openxmlformats.org/officeDocument/2006/relationships/image" Target="../media/image34.png"/><Relationship Id="rId4" Type="http://schemas.openxmlformats.org/officeDocument/2006/relationships/image" Target="../media/image34.png"/><Relationship Id="rId5" Type="http://schemas.openxmlformats.org/officeDocument/2006/relationships/image" Target="../media/image31.png"/><Relationship Id="rId6" Type="http://schemas.openxmlformats.org/officeDocument/2006/relationships/slideLayout" Target="../slideLayouts/slideLayout3.xml"/><Relationship Id="rId7" Type="http://schemas.openxmlformats.org/officeDocument/2006/relationships/notesSlide" Target="../notesSlides/notesSlide12.xml"/>
</Relationships>
</file>

<file path=ppt/slides/_rels/slide13.xml.rels><?xml version="1.0" encoding="UTF-8"?>
<Relationships xmlns="http://schemas.openxmlformats.org/package/2006/relationships"><Relationship Id="rId1" Type="http://schemas.openxmlformats.org/officeDocument/2006/relationships/image" Target="../media/image35.png"/><Relationship Id="rId2" Type="http://schemas.openxmlformats.org/officeDocument/2006/relationships/image" Target="../media/image36.png"/><Relationship Id="rId3" Type="http://schemas.openxmlformats.org/officeDocument/2006/relationships/image" Target="../media/image37.png"/><Relationship Id="rId4" Type="http://schemas.openxmlformats.org/officeDocument/2006/relationships/image" Target="../media/image38.png"/><Relationship Id="rId5" Type="http://schemas.openxmlformats.org/officeDocument/2006/relationships/slideLayout" Target="../slideLayouts/slideLayout3.xml"/><Relationship Id="rId6" Type="http://schemas.openxmlformats.org/officeDocument/2006/relationships/notesSlide" Target="../notesSlides/notesSlide13.xml"/>
</Relationships>
</file>

<file path=ppt/slides/_rels/slide14.xml.rels><?xml version="1.0" encoding="UTF-8"?>
<Relationships xmlns="http://schemas.openxmlformats.org/package/2006/relationships"><Relationship Id="rId1" Type="http://schemas.openxmlformats.org/officeDocument/2006/relationships/image" Target="../media/image39.png"/><Relationship Id="rId2" Type="http://schemas.openxmlformats.org/officeDocument/2006/relationships/slideLayout" Target="../slideLayouts/slideLayout3.xml"/><Relationship Id="rId3" Type="http://schemas.openxmlformats.org/officeDocument/2006/relationships/notesSlide" Target="../notesSlides/notesSlide14.xml"/>
</Relationships>
</file>

<file path=ppt/slides/_rels/slide15.xml.rels><?xml version="1.0" encoding="UTF-8"?>
<Relationships xmlns="http://schemas.openxmlformats.org/package/2006/relationships"><Relationship Id="rId1" Type="http://schemas.openxmlformats.org/officeDocument/2006/relationships/image" Target="../media/image40.png"/><Relationship Id="rId2" Type="http://schemas.openxmlformats.org/officeDocument/2006/relationships/slideLayout" Target="../slideLayouts/slideLayout3.xml"/><Relationship Id="rId3" Type="http://schemas.openxmlformats.org/officeDocument/2006/relationships/notesSlide" Target="../notesSlides/notesSlide15.xml"/>
</Relationships>
</file>

<file path=ppt/slides/_rels/slide16.xml.rels><?xml version="1.0" encoding="UTF-8"?>
<Relationships xmlns="http://schemas.openxmlformats.org/package/2006/relationships"><Relationship Id="rId1" Type="http://schemas.openxmlformats.org/officeDocument/2006/relationships/image" Target="../media/image41.jpeg"/><Relationship Id="rId2" Type="http://schemas.openxmlformats.org/officeDocument/2006/relationships/image" Target="../media/image42.png"/><Relationship Id="rId3" Type="http://schemas.openxmlformats.org/officeDocument/2006/relationships/image" Target="../media/image43.jpeg"/><Relationship Id="rId4" Type="http://schemas.openxmlformats.org/officeDocument/2006/relationships/slideLayout" Target="../slideLayouts/slideLayout3.xml"/><Relationship Id="rId5" Type="http://schemas.openxmlformats.org/officeDocument/2006/relationships/notesSlide" Target="../notesSlides/notesSlide16.xml"/>
</Relationships>
</file>

<file path=ppt/slides/_rels/slide17.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
</Relationships>
</file>

<file path=ppt/slides/_rels/slide18.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
</Relationships>
</file>

<file path=ppt/slides/_rels/slide19.xml.rels><?xml version="1.0" encoding="UTF-8"?>
<Relationships xmlns="http://schemas.openxmlformats.org/package/2006/relationships"><Relationship Id="rId1" Type="http://schemas.openxmlformats.org/officeDocument/2006/relationships/image" Target="../media/image44.png"/><Relationship Id="rId2" Type="http://schemas.openxmlformats.org/officeDocument/2006/relationships/image" Target="../media/image45.svg"/><Relationship Id="rId3" Type="http://schemas.openxmlformats.org/officeDocument/2006/relationships/image" Target="../media/image44.png"/><Relationship Id="rId4" Type="http://schemas.openxmlformats.org/officeDocument/2006/relationships/image" Target="../media/image45.svg"/><Relationship Id="rId5" Type="http://schemas.openxmlformats.org/officeDocument/2006/relationships/slideLayout" Target="../slideLayouts/slideLayout3.xml"/><Relationship Id="rId6" Type="http://schemas.openxmlformats.org/officeDocument/2006/relationships/notesSlide" Target="../notesSlides/notesSlide19.xml"/>
</Relationships>
</file>

<file path=ppt/slides/_rels/slide2.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3.xml"/>
</Relationships>
</file>

<file path=ppt/slides/_rels/slide20.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
</Relationships>
</file>

<file path=ppt/slides/_rels/slide21.xml.rels><?xml version="1.0" encoding="UTF-8"?>
<Relationships xmlns="http://schemas.openxmlformats.org/package/2006/relationships"><Relationship Id="rId1" Type="http://schemas.openxmlformats.org/officeDocument/2006/relationships/image" Target="../media/image46.jpeg"/><Relationship Id="rId2" Type="http://schemas.openxmlformats.org/officeDocument/2006/relationships/image" Target="../media/image47.jpeg"/><Relationship Id="rId3" Type="http://schemas.openxmlformats.org/officeDocument/2006/relationships/slideLayout" Target="../slideLayouts/slideLayout3.xml"/><Relationship Id="rId4" Type="http://schemas.openxmlformats.org/officeDocument/2006/relationships/notesSlide" Target="../notesSlides/notesSlide21.xml"/>
</Relationships>
</file>

<file path=ppt/slides/_rels/slide22.xml.rels><?xml version="1.0" encoding="UTF-8"?>
<Relationships xmlns="http://schemas.openxmlformats.org/package/2006/relationships"><Relationship Id="rId1" Type="http://schemas.openxmlformats.org/officeDocument/2006/relationships/image" Target="../media/image48.png"/><Relationship Id="rId2" Type="http://schemas.openxmlformats.org/officeDocument/2006/relationships/slideLayout" Target="../slideLayouts/slideLayout3.xml"/><Relationship Id="rId3" Type="http://schemas.openxmlformats.org/officeDocument/2006/relationships/notesSlide" Target="../notesSlides/notesSlide22.xml"/>
</Relationships>
</file>

<file path=ppt/slides/_rels/slide23.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
</Relationships>
</file>

<file path=ppt/slides/_rels/slide24.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
</Relationships>
</file>

<file path=ppt/slides/_rels/slide25.xml.rels><?xml version="1.0" encoding="UTF-8"?>
<Relationships xmlns="http://schemas.openxmlformats.org/package/2006/relationships"><Relationship Id="rId1" Type="http://schemas.openxmlformats.org/officeDocument/2006/relationships/image" Target="../media/image49.png"/><Relationship Id="rId2" Type="http://schemas.openxmlformats.org/officeDocument/2006/relationships/slideLayout" Target="../slideLayouts/slideLayout3.xml"/><Relationship Id="rId3" Type="http://schemas.openxmlformats.org/officeDocument/2006/relationships/notesSlide" Target="../notesSlides/notesSlide25.xml"/>
</Relationships>
</file>

<file path=ppt/slides/_rels/slide26.xml.rels><?xml version="1.0" encoding="UTF-8"?>
<Relationships xmlns="http://schemas.openxmlformats.org/package/2006/relationships"><Relationship Id="rId1" Type="http://schemas.openxmlformats.org/officeDocument/2006/relationships/image" Target="../media/image50.png"/><Relationship Id="rId2" Type="http://schemas.openxmlformats.org/officeDocument/2006/relationships/slideLayout" Target="../slideLayouts/slideLayout3.xml"/><Relationship Id="rId3" Type="http://schemas.openxmlformats.org/officeDocument/2006/relationships/notesSlide" Target="../notesSlides/notesSlide26.xml"/>
</Relationships>
</file>

<file path=ppt/slides/_rels/slide27.xml.rels><?xml version="1.0" encoding="UTF-8"?>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3.xml"/><Relationship Id="rId3" Type="http://schemas.openxmlformats.org/officeDocument/2006/relationships/notesSlide" Target="../notesSlides/notesSlide27.xml"/>
</Relationships>
</file>

<file path=ppt/slides/_rels/slide28.xml.rels><?xml version="1.0" encoding="UTF-8"?>
<Relationships xmlns="http://schemas.openxmlformats.org/package/2006/relationships"><Relationship Id="rId1" Type="http://schemas.openxmlformats.org/officeDocument/2006/relationships/image" Target="../media/image52.png"/><Relationship Id="rId2" Type="http://schemas.openxmlformats.org/officeDocument/2006/relationships/image" Target="../media/image53.png"/><Relationship Id="rId3" Type="http://schemas.openxmlformats.org/officeDocument/2006/relationships/slideLayout" Target="../slideLayouts/slideLayout3.xml"/><Relationship Id="rId4" Type="http://schemas.openxmlformats.org/officeDocument/2006/relationships/notesSlide" Target="../notesSlides/notesSlide28.xml"/>
</Relationships>
</file>

<file path=ppt/slides/_rels/slide29.xml.rels><?xml version="1.0" encoding="UTF-8"?>
<Relationships xmlns="http://schemas.openxmlformats.org/package/2006/relationships"><Relationship Id="rId1" Type="http://schemas.openxmlformats.org/officeDocument/2006/relationships/image" Target="../media/image54.png"/><Relationship Id="rId2" Type="http://schemas.openxmlformats.org/officeDocument/2006/relationships/image" Target="../media/image55.png"/><Relationship Id="rId3" Type="http://schemas.openxmlformats.org/officeDocument/2006/relationships/slideLayout" Target="../slideLayouts/slideLayout3.xml"/><Relationship Id="rId4" Type="http://schemas.openxmlformats.org/officeDocument/2006/relationships/notesSlide" Target="../notesSlides/notesSlide29.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30.xml.rels><?xml version="1.0" encoding="UTF-8"?>
<Relationships xmlns="http://schemas.openxmlformats.org/package/2006/relationships"><Relationship Id="rId1" Type="http://schemas.openxmlformats.org/officeDocument/2006/relationships/image" Target="../media/image56.jpeg"/><Relationship Id="rId2" Type="http://schemas.openxmlformats.org/officeDocument/2006/relationships/slideLayout" Target="../slideLayouts/slideLayout3.xml"/><Relationship Id="rId3" Type="http://schemas.openxmlformats.org/officeDocument/2006/relationships/notesSlide" Target="../notesSlides/notesSlide30.xml"/>
</Relationships>
</file>

<file path=ppt/slides/_rels/slide31.xml.rels><?xml version="1.0" encoding="UTF-8"?>
<Relationships xmlns="http://schemas.openxmlformats.org/package/2006/relationships"><Relationship Id="rId1" Type="http://schemas.openxmlformats.org/officeDocument/2006/relationships/image" Target="../media/image4.jpeg"/><Relationship Id="rId2" Type="http://schemas.openxmlformats.org/officeDocument/2006/relationships/image" Target="../media/image57.png"/><Relationship Id="rId3" Type="http://schemas.openxmlformats.org/officeDocument/2006/relationships/slideLayout" Target="../slideLayouts/slideLayout3.xml"/>
</Relationships>
</file>

<file path=ppt/slides/_rels/slide32.xml.rels><?xml version="1.0" encoding="UTF-8"?>
<Relationships xmlns="http://schemas.openxmlformats.org/package/2006/relationships"><Relationship Id="rId1" Type="http://schemas.openxmlformats.org/officeDocument/2006/relationships/image" Target="../media/image58.jpeg"/><Relationship Id="rId2" Type="http://schemas.openxmlformats.org/officeDocument/2006/relationships/slideLayout" Target="../slideLayouts/slideLayout3.xml"/>
</Relationships>
</file>

<file path=ppt/slides/_rels/slide33.xml.rels><?xml version="1.0" encoding="UTF-8"?>
<Relationships xmlns="http://schemas.openxmlformats.org/package/2006/relationships"><Relationship Id="rId1" Type="http://schemas.openxmlformats.org/officeDocument/2006/relationships/image" Target="../media/image59.jpeg"/><Relationship Id="rId2" Type="http://schemas.openxmlformats.org/officeDocument/2006/relationships/slideLayout" Target="../slideLayouts/slideLayout3.xml"/>
</Relationships>
</file>

<file path=ppt/slides/_rels/slide34.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35.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5.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image" Target="../media/image7.png"/><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0.jpeg"/><Relationship Id="rId6" Type="http://schemas.openxmlformats.org/officeDocument/2006/relationships/image" Target="../media/image11.jpeg"/><Relationship Id="rId7" Type="http://schemas.openxmlformats.org/officeDocument/2006/relationships/image" Target="../media/image12.jpeg"/><Relationship Id="rId8" Type="http://schemas.openxmlformats.org/officeDocument/2006/relationships/slideLayout" Target="../slideLayouts/slideLayout3.xml"/><Relationship Id="rId9" Type="http://schemas.openxmlformats.org/officeDocument/2006/relationships/notesSlide" Target="../notesSlides/notesSlide5.xml"/>
</Relationships>
</file>

<file path=ppt/slides/_rels/slide6.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image" Target="../media/image8.png"/><Relationship Id="rId3" Type="http://schemas.openxmlformats.org/officeDocument/2006/relationships/slideLayout" Target="../slideLayouts/slideLayout3.xml"/><Relationship Id="rId4" Type="http://schemas.openxmlformats.org/officeDocument/2006/relationships/notesSlide" Target="../notesSlides/notesSlide6.xml"/>
</Relationships>
</file>

<file path=ppt/slides/_rels/slide7.xml.rels><?xml version="1.0" encoding="UTF-8"?>
<Relationships xmlns="http://schemas.openxmlformats.org/package/2006/relationships"><Relationship Id="rId1" Type="http://schemas.openxmlformats.org/officeDocument/2006/relationships/image" Target="../media/image13.jpeg"/><Relationship Id="rId2" Type="http://schemas.openxmlformats.org/officeDocument/2006/relationships/image" Target="../media/image14.jpeg"/><Relationship Id="rId3" Type="http://schemas.openxmlformats.org/officeDocument/2006/relationships/image" Target="../media/image15.jpeg"/><Relationship Id="rId4" Type="http://schemas.openxmlformats.org/officeDocument/2006/relationships/image" Target="../media/image16.png"/><Relationship Id="rId5" Type="http://schemas.openxmlformats.org/officeDocument/2006/relationships/image" Target="../media/image17.png"/><Relationship Id="rId6" Type="http://schemas.openxmlformats.org/officeDocument/2006/relationships/image" Target="../media/image18.jpeg"/><Relationship Id="rId7" Type="http://schemas.openxmlformats.org/officeDocument/2006/relationships/image" Target="../media/image19.jpeg"/><Relationship Id="rId8" Type="http://schemas.openxmlformats.org/officeDocument/2006/relationships/image" Target="../media/image20.png"/><Relationship Id="rId9" Type="http://schemas.openxmlformats.org/officeDocument/2006/relationships/image" Target="../media/image21.png"/><Relationship Id="rId10" Type="http://schemas.openxmlformats.org/officeDocument/2006/relationships/image" Target="../media/image22.svg"/><Relationship Id="rId11" Type="http://schemas.openxmlformats.org/officeDocument/2006/relationships/image" Target="../media/image23.jpeg"/><Relationship Id="rId12" Type="http://schemas.openxmlformats.org/officeDocument/2006/relationships/image" Target="../media/image24.png"/><Relationship Id="rId13" Type="http://schemas.openxmlformats.org/officeDocument/2006/relationships/slideLayout" Target="../slideLayouts/slideLayout3.xml"/><Relationship Id="rId14" Type="http://schemas.openxmlformats.org/officeDocument/2006/relationships/notesSlide" Target="../notesSlides/notesSlide7.xml"/>
</Relationships>
</file>

<file path=ppt/slides/_rels/slide8.xml.rels><?xml version="1.0" encoding="UTF-8"?>
<Relationships xmlns="http://schemas.openxmlformats.org/package/2006/relationships"><Relationship Id="rId1" Type="http://schemas.openxmlformats.org/officeDocument/2006/relationships/image" Target="../media/image25.png"/><Relationship Id="rId2" Type="http://schemas.openxmlformats.org/officeDocument/2006/relationships/slideLayout" Target="../slideLayouts/slideLayout3.xml"/><Relationship Id="rId3" Type="http://schemas.openxmlformats.org/officeDocument/2006/relationships/notesSlide" Target="../notesSlides/notesSlide8.xml"/>
</Relationships>
</file>

<file path=ppt/slides/_rels/slide9.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image" Target="../media/image27.png"/><Relationship Id="rId3" Type="http://schemas.openxmlformats.org/officeDocument/2006/relationships/image" Target="../media/image28.png"/><Relationship Id="rId4" Type="http://schemas.openxmlformats.org/officeDocument/2006/relationships/slideLayout" Target="../slideLayouts/slideLayout3.xml"/><Relationship Id="rId5" Type="http://schemas.openxmlformats.org/officeDocument/2006/relationships/notesSlide" Target="../notesSlides/notesSlide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3" name="标题 5"/>
          <p:cNvSpPr/>
          <p:nvPr/>
        </p:nvSpPr>
        <p:spPr>
          <a:xfrm>
            <a:off x="504360" y="1071000"/>
            <a:ext cx="9071280" cy="160884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de-DE" sz="3200" strike="noStrike" u="none">
                <a:solidFill>
                  <a:schemeClr val="lt1"/>
                </a:solidFill>
                <a:uFillTx/>
                <a:latin typeface="Arial"/>
                <a:ea typeface="Arial"/>
              </a:rPr>
              <a:t>ADP - </a:t>
            </a:r>
            <a:r>
              <a:rPr b="1" lang="en-US" sz="3200" strike="noStrike" u="none">
                <a:solidFill>
                  <a:schemeClr val="lt1"/>
                </a:solidFill>
                <a:uFillTx/>
                <a:latin typeface="Arial"/>
                <a:ea typeface="Arial"/>
              </a:rPr>
              <a:t>Charging Station Upgrade to </a:t>
            </a:r>
            <a:br>
              <a:rPr sz="3200"/>
            </a:br>
            <a:r>
              <a:rPr b="1" lang="en-US" sz="3200" strike="noStrike" u="none">
                <a:solidFill>
                  <a:schemeClr val="lt1"/>
                </a:solidFill>
                <a:uFillTx/>
                <a:latin typeface="Arial"/>
                <a:ea typeface="Arial"/>
              </a:rPr>
              <a:t>OCPP Communication for </a:t>
            </a:r>
            <a:br>
              <a:rPr sz="3200"/>
            </a:br>
            <a:r>
              <a:rPr b="1" lang="en-US" sz="3200" strike="noStrike" u="none">
                <a:solidFill>
                  <a:schemeClr val="lt1"/>
                </a:solidFill>
                <a:uFillTx/>
                <a:latin typeface="Arial"/>
                <a:ea typeface="Arial"/>
              </a:rPr>
              <a:t>Smart Charging</a:t>
            </a:r>
            <a:br>
              <a:rPr sz="3600"/>
            </a:br>
            <a:br>
              <a:rPr sz="1800"/>
            </a:br>
            <a:br>
              <a:rPr sz="3200"/>
            </a:br>
            <a:endParaRPr b="0" lang="en-US" sz="3200" strike="noStrike" u="none">
              <a:solidFill>
                <a:srgbClr val="000000"/>
              </a:solidFill>
              <a:uFillTx/>
              <a:latin typeface="Arial"/>
            </a:endParaRPr>
          </a:p>
        </p:txBody>
      </p:sp>
      <p:sp>
        <p:nvSpPr>
          <p:cNvPr id="74" name="文本占位符 1"/>
          <p:cNvSpPr/>
          <p:nvPr/>
        </p:nvSpPr>
        <p:spPr>
          <a:xfrm>
            <a:off x="270720" y="2131560"/>
            <a:ext cx="9071280" cy="320400"/>
          </a:xfrm>
          <a:prstGeom prst="rect">
            <a:avLst/>
          </a:prstGeom>
          <a:noFill/>
          <a:ln w="0">
            <a:noFill/>
          </a:ln>
        </p:spPr>
        <p:style>
          <a:lnRef idx="0"/>
          <a:fillRef idx="0"/>
          <a:effectRef idx="0"/>
          <a:fontRef idx="minor"/>
        </p:style>
        <p:txBody>
          <a:bodyPr lIns="0" rIns="0" tIns="0" bIns="0" anchor="t">
            <a:normAutofit/>
          </a:bodyPr>
          <a:p>
            <a:pPr marL="504000" indent="-252000">
              <a:lnSpc>
                <a:spcPct val="100000"/>
              </a:lnSpc>
              <a:tabLst>
                <a:tab algn="l" pos="0"/>
              </a:tabLst>
            </a:pPr>
            <a:r>
              <a:rPr b="1" lang="de-DE" sz="1800" strike="noStrike" u="none">
                <a:solidFill>
                  <a:schemeClr val="lt1"/>
                </a:solidFill>
                <a:uFillTx/>
                <a:latin typeface="Arial"/>
                <a:ea typeface="Arial"/>
              </a:rPr>
              <a:t>reported by Junfan Jin, Can Zeng, Yunan Jiang and Huang Chen</a:t>
            </a:r>
            <a:endParaRPr b="0" lang="en-US" sz="1800" strike="noStrike" u="none">
              <a:solidFill>
                <a:srgbClr val="000000"/>
              </a:solidFill>
              <a:uFillTx/>
              <a:latin typeface="Arial"/>
            </a:endParaRPr>
          </a:p>
        </p:txBody>
      </p:sp>
      <p:pic>
        <p:nvPicPr>
          <p:cNvPr id="75" name="图片 3" descr=""/>
          <p:cNvPicPr/>
          <p:nvPr/>
        </p:nvPicPr>
        <p:blipFill>
          <a:blip r:embed="rId1"/>
          <a:srcRect l="-2013" t="18854" r="2013" b="5285"/>
          <a:stretch/>
        </p:blipFill>
        <p:spPr>
          <a:xfrm>
            <a:off x="1363320" y="2755440"/>
            <a:ext cx="7410240" cy="4217400"/>
          </a:xfrm>
          <a:prstGeom prst="rect">
            <a:avLst/>
          </a:prstGeom>
          <a:ln w="0">
            <a:noFill/>
          </a:ln>
        </p:spPr>
      </p:pic>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4" name="PlaceHolder 1"/>
          <p:cNvSpPr>
            <a:spLocks noGrp="1"/>
          </p:cNvSpPr>
          <p:nvPr>
            <p:ph type="title"/>
          </p:nvPr>
        </p:nvSpPr>
        <p:spPr>
          <a:xfrm>
            <a:off x="457200" y="491760"/>
            <a:ext cx="8275320" cy="1022400"/>
          </a:xfrm>
          <a:prstGeom prst="rect">
            <a:avLst/>
          </a:prstGeom>
          <a:noFill/>
          <a:ln w="0">
            <a:noFill/>
          </a:ln>
        </p:spPr>
        <p:txBody>
          <a:bodyPr lIns="0" rIns="0" tIns="0" bIns="0" anchor="ctr">
            <a:noAutofit/>
          </a:bodyPr>
          <a:p>
            <a:pPr indent="0">
              <a:lnSpc>
                <a:spcPct val="100000"/>
              </a:lnSpc>
              <a:spcBef>
                <a:spcPts val="1191"/>
              </a:spcBef>
              <a:spcAft>
                <a:spcPts val="992"/>
              </a:spcAft>
              <a:buNone/>
              <a:tabLst>
                <a:tab algn="l" pos="0"/>
              </a:tabLst>
            </a:pPr>
            <a:r>
              <a:rPr b="0" lang="en-US" sz="3600" strike="noStrike" u="none">
                <a:solidFill>
                  <a:srgbClr val="000000"/>
                </a:solidFill>
                <a:uFillTx/>
                <a:latin typeface="Arial"/>
                <a:ea typeface="Noto Sans SC"/>
              </a:rPr>
              <a:t>System Architecture</a:t>
            </a:r>
            <a:br>
              <a:rPr sz="3600"/>
            </a:br>
            <a:r>
              <a:rPr b="0" lang="en-US" sz="2800" strike="noStrike" u="none">
                <a:solidFill>
                  <a:srgbClr val="000000"/>
                </a:solidFill>
                <a:uFillTx/>
                <a:latin typeface="Arial"/>
                <a:ea typeface="Noto Sans SC"/>
              </a:rPr>
              <a:t>Implementation</a:t>
            </a:r>
            <a:r>
              <a:rPr b="0" i="1" lang="en-US" sz="2800" strike="noStrike" u="none">
                <a:solidFill>
                  <a:srgbClr val="000000"/>
                </a:solidFill>
                <a:uFillTx/>
                <a:latin typeface="Arial"/>
                <a:ea typeface="Noto Sans SC"/>
              </a:rPr>
              <a:t> </a:t>
            </a:r>
            <a:endParaRPr b="0" lang="en-US" sz="2800" strike="noStrike" u="none">
              <a:solidFill>
                <a:srgbClr val="000000"/>
              </a:solidFill>
              <a:uFillTx/>
              <a:latin typeface="Arial"/>
            </a:endParaRPr>
          </a:p>
        </p:txBody>
      </p:sp>
      <p:sp>
        <p:nvSpPr>
          <p:cNvPr id="165" name="PlaceHolder 2"/>
          <p:cNvSpPr>
            <a:spLocks noGrp="1"/>
          </p:cNvSpPr>
          <p:nvPr>
            <p:ph/>
          </p:nvPr>
        </p:nvSpPr>
        <p:spPr>
          <a:xfrm>
            <a:off x="456840" y="2185560"/>
            <a:ext cx="3682080" cy="441360"/>
          </a:xfrm>
          <a:prstGeom prst="rect">
            <a:avLst/>
          </a:prstGeom>
          <a:noFill/>
          <a:ln w="0">
            <a:noFill/>
          </a:ln>
        </p:spPr>
        <p:txBody>
          <a:bodyPr lIns="0" rIns="0" tIns="0" bIns="0" anchor="t">
            <a:normAutofit/>
          </a:bodyPr>
          <a:p>
            <a:pPr marL="432000" indent="-324000">
              <a:lnSpc>
                <a:spcPct val="100000"/>
              </a:lnSpc>
              <a:spcBef>
                <a:spcPts val="1417"/>
              </a:spcBef>
              <a:buClr>
                <a:srgbClr val="000000"/>
              </a:buClr>
              <a:buSzPct val="45000"/>
              <a:buFont typeface="Wingdings" charset="2"/>
              <a:buChar char=""/>
            </a:pPr>
            <a:r>
              <a:rPr b="1" lang="en-US" sz="1800" strike="noStrike" u="none">
                <a:solidFill>
                  <a:srgbClr val="000000"/>
                </a:solidFill>
                <a:uFillTx/>
                <a:latin typeface="Arial"/>
              </a:rPr>
              <a:t>OCPP v2.0.1 Message (JSON)</a:t>
            </a:r>
            <a:endParaRPr b="0" lang="en-US" sz="1800" strike="noStrike" u="none">
              <a:solidFill>
                <a:srgbClr val="000000"/>
              </a:solidFill>
              <a:uFillTx/>
              <a:latin typeface="Arial"/>
            </a:endParaRPr>
          </a:p>
        </p:txBody>
      </p:sp>
      <p:sp>
        <p:nvSpPr>
          <p:cNvPr id="166" name=""/>
          <p:cNvSpPr/>
          <p:nvPr/>
        </p:nvSpPr>
        <p:spPr>
          <a:xfrm>
            <a:off x="828000" y="2700000"/>
            <a:ext cx="3542040" cy="3599640"/>
          </a:xfrm>
          <a:prstGeom prst="rect">
            <a:avLst/>
          </a:prstGeom>
          <a:noFill/>
          <a:ln w="0">
            <a:noFill/>
          </a:ln>
        </p:spPr>
        <p:style>
          <a:lnRef idx="0"/>
          <a:fillRef idx="0"/>
          <a:effectRef idx="0"/>
          <a:fontRef idx="minor"/>
        </p:style>
        <p:txBody>
          <a:bodyPr lIns="90000" rIns="90000" tIns="45000" bIns="45000" anchor="t">
            <a:noAutofit/>
          </a:bodyPr>
          <a:p>
            <a:pPr marL="216000" indent="-216000">
              <a:lnSpc>
                <a:spcPct val="100000"/>
              </a:lnSpc>
              <a:spcBef>
                <a:spcPts val="1417"/>
              </a:spcBef>
              <a:spcAft>
                <a:spcPts val="1417"/>
              </a:spcAft>
              <a:buClr>
                <a:srgbClr val="000000"/>
              </a:buClr>
              <a:buSzPct val="45000"/>
              <a:buFont typeface="Wingdings" charset="2"/>
              <a:buChar char=""/>
              <a:tabLst>
                <a:tab algn="l" pos="408240"/>
              </a:tabLst>
            </a:pPr>
            <a:r>
              <a:rPr b="0" lang="en-US" sz="1800" strike="noStrike" u="none">
                <a:solidFill>
                  <a:srgbClr val="000000"/>
                </a:solidFill>
                <a:uFillTx/>
                <a:latin typeface="Arial"/>
                <a:ea typeface="DejaVu Sans"/>
              </a:rPr>
              <a:t>Complex hierarchical nesting, </a:t>
            </a:r>
            <a:r>
              <a:rPr b="1" lang="en-US" sz="1800" strike="noStrike" u="none">
                <a:solidFill>
                  <a:srgbClr val="000000"/>
                </a:solidFill>
                <a:uFillTx/>
                <a:latin typeface="Arial"/>
                <a:ea typeface="DejaVu Sans"/>
              </a:rPr>
              <a:t>difficult</a:t>
            </a:r>
            <a:r>
              <a:rPr b="0" lang="en-US" sz="1800" strike="noStrike" u="none">
                <a:solidFill>
                  <a:srgbClr val="000000"/>
                </a:solidFill>
                <a:uFillTx/>
                <a:latin typeface="Arial"/>
                <a:ea typeface="DejaVu Sans"/>
              </a:rPr>
              <a:t> to learn structure</a:t>
            </a:r>
            <a:endParaRPr b="0" lang="en-US" sz="1800" strike="noStrike" u="none">
              <a:solidFill>
                <a:srgbClr val="000000"/>
              </a:solidFill>
              <a:uFillTx/>
              <a:latin typeface="Arial"/>
            </a:endParaRPr>
          </a:p>
          <a:p>
            <a:pPr marL="216000" indent="-216000">
              <a:lnSpc>
                <a:spcPct val="100000"/>
              </a:lnSpc>
              <a:spcBef>
                <a:spcPts val="1417"/>
              </a:spcBef>
              <a:spcAft>
                <a:spcPts val="1417"/>
              </a:spcAft>
              <a:buClr>
                <a:srgbClr val="000000"/>
              </a:buClr>
              <a:buSzPct val="45000"/>
              <a:buFont typeface="Wingdings" charset="2"/>
              <a:buChar char=""/>
              <a:tabLst>
                <a:tab algn="l" pos="408240"/>
              </a:tabLst>
            </a:pPr>
            <a:r>
              <a:rPr b="1" lang="en-US" sz="1800" strike="noStrike" u="none">
                <a:solidFill>
                  <a:srgbClr val="000000"/>
                </a:solidFill>
                <a:uFillTx/>
                <a:latin typeface="Arial"/>
                <a:ea typeface="DejaVu Sans"/>
              </a:rPr>
              <a:t>Frequent</a:t>
            </a:r>
            <a:r>
              <a:rPr b="0" lang="en-US" sz="1800" strike="noStrike" u="none">
                <a:solidFill>
                  <a:srgbClr val="000000"/>
                </a:solidFill>
                <a:uFillTx/>
                <a:latin typeface="Arial"/>
                <a:ea typeface="DejaVu Sans"/>
              </a:rPr>
              <a:t> reference to the OCPP Standard is required when writing code</a:t>
            </a:r>
            <a:endParaRPr b="0" lang="en-US" sz="1800" strike="noStrike" u="none">
              <a:solidFill>
                <a:srgbClr val="000000"/>
              </a:solidFill>
              <a:uFillTx/>
              <a:latin typeface="Arial"/>
            </a:endParaRPr>
          </a:p>
          <a:p>
            <a:pPr marL="216000" indent="-216000">
              <a:lnSpc>
                <a:spcPct val="100000"/>
              </a:lnSpc>
              <a:spcBef>
                <a:spcPts val="1417"/>
              </a:spcBef>
              <a:spcAft>
                <a:spcPts val="1417"/>
              </a:spcAft>
              <a:buClr>
                <a:srgbClr val="000000"/>
              </a:buClr>
              <a:buSzPct val="45000"/>
              <a:buFont typeface="Wingdings" charset="2"/>
              <a:buChar char=""/>
              <a:tabLst>
                <a:tab algn="l" pos="408240"/>
              </a:tabLst>
            </a:pPr>
            <a:r>
              <a:rPr b="1" lang="en-US" sz="1800" strike="noStrike" u="none">
                <a:solidFill>
                  <a:srgbClr val="000000"/>
                </a:solidFill>
                <a:uFillTx/>
                <a:latin typeface="Arial"/>
                <a:ea typeface="DejaVu Sans"/>
              </a:rPr>
              <a:t>High probability</a:t>
            </a:r>
            <a:r>
              <a:rPr b="0" lang="en-US" sz="1800" strike="noStrike" u="none">
                <a:solidFill>
                  <a:srgbClr val="000000"/>
                </a:solidFill>
                <a:uFillTx/>
                <a:latin typeface="Arial"/>
                <a:ea typeface="DejaVu Sans"/>
              </a:rPr>
              <a:t> of </a:t>
            </a:r>
            <a:r>
              <a:rPr b="1" lang="en-US" sz="1800" strike="noStrike" u="none">
                <a:solidFill>
                  <a:srgbClr val="000000"/>
                </a:solidFill>
                <a:uFillTx/>
                <a:latin typeface="Arial"/>
                <a:ea typeface="DejaVu Sans"/>
              </a:rPr>
              <a:t>error</a:t>
            </a:r>
            <a:r>
              <a:rPr b="0" lang="en-US" sz="1800" strike="noStrike" u="none">
                <a:solidFill>
                  <a:srgbClr val="000000"/>
                </a:solidFill>
                <a:uFillTx/>
                <a:latin typeface="Arial"/>
                <a:ea typeface="DejaVu Sans"/>
              </a:rPr>
              <a:t>, with significant debugging costs</a:t>
            </a:r>
            <a:endParaRPr b="0" lang="en-US" sz="1800" strike="noStrike" u="none">
              <a:solidFill>
                <a:srgbClr val="000000"/>
              </a:solidFill>
              <a:uFillTx/>
              <a:latin typeface="Arial"/>
            </a:endParaRPr>
          </a:p>
        </p:txBody>
      </p:sp>
      <p:sp>
        <p:nvSpPr>
          <p:cNvPr id="167" name=""/>
          <p:cNvSpPr/>
          <p:nvPr/>
        </p:nvSpPr>
        <p:spPr>
          <a:xfrm>
            <a:off x="432360" y="1728360"/>
            <a:ext cx="2518200" cy="342360"/>
          </a:xfrm>
          <a:prstGeom prst="roundRect">
            <a:avLst>
              <a:gd name="adj" fmla="val 16667"/>
            </a:avLst>
          </a:prstGeom>
          <a:solidFill>
            <a:srgbClr val="ff860d"/>
          </a:solidFill>
          <a:ln w="0">
            <a:solidFill>
              <a:srgbClr val="ff0000"/>
            </a:solidFill>
          </a:ln>
        </p:spPr>
        <p:style>
          <a:lnRef idx="0"/>
          <a:fillRef idx="0"/>
          <a:effectRef idx="0"/>
          <a:fontRef idx="minor"/>
        </p:style>
        <p:txBody>
          <a:bodyPr lIns="90000" rIns="90000" tIns="45000" bIns="45000" anchor="ctr">
            <a:noAutofit/>
          </a:bodyPr>
          <a:p>
            <a:pPr algn="ctr">
              <a:lnSpc>
                <a:spcPct val="100000"/>
              </a:lnSpc>
              <a:spcBef>
                <a:spcPts val="1417"/>
              </a:spcBef>
              <a:tabLst>
                <a:tab algn="l" pos="408240"/>
              </a:tabLst>
            </a:pPr>
            <a:r>
              <a:rPr b="1" lang="en-US" sz="2000" strike="noStrike" u="none">
                <a:solidFill>
                  <a:srgbClr val="000000"/>
                </a:solidFill>
                <a:uFillTx/>
                <a:latin typeface="Arial"/>
                <a:ea typeface="DejaVu Sans"/>
              </a:rPr>
              <a:t>Communication</a:t>
            </a:r>
            <a:endParaRPr b="0" lang="en-US" sz="2000" strike="noStrike" u="none">
              <a:solidFill>
                <a:srgbClr val="ffffff"/>
              </a:solidFill>
              <a:uFillTx/>
              <a:latin typeface="Arial"/>
            </a:endParaRPr>
          </a:p>
        </p:txBody>
      </p:sp>
      <p:sp>
        <p:nvSpPr>
          <p:cNvPr id="168" name=""/>
          <p:cNvSpPr/>
          <p:nvPr/>
        </p:nvSpPr>
        <p:spPr>
          <a:xfrm>
            <a:off x="6984360" y="1728360"/>
            <a:ext cx="2518200" cy="342360"/>
          </a:xfrm>
          <a:prstGeom prst="roundRect">
            <a:avLst>
              <a:gd name="adj" fmla="val 16667"/>
            </a:avLst>
          </a:prstGeom>
          <a:solidFill>
            <a:srgbClr val="0369a3"/>
          </a:solidFill>
          <a:ln w="0">
            <a:solidFill>
              <a:srgbClr val="3465a4"/>
            </a:solidFill>
          </a:ln>
        </p:spPr>
        <p:style>
          <a:lnRef idx="0"/>
          <a:fillRef idx="0"/>
          <a:effectRef idx="0"/>
          <a:fontRef idx="minor"/>
        </p:style>
        <p:txBody>
          <a:bodyPr lIns="90000" rIns="90000" tIns="45000" bIns="45000" anchor="ctr">
            <a:noAutofit/>
          </a:bodyPr>
          <a:p>
            <a:pPr algn="ctr">
              <a:lnSpc>
                <a:spcPct val="100000"/>
              </a:lnSpc>
              <a:spcBef>
                <a:spcPts val="1417"/>
              </a:spcBef>
              <a:tabLst>
                <a:tab algn="l" pos="408240"/>
              </a:tabLst>
            </a:pPr>
            <a:r>
              <a:rPr b="0" lang="en-US" sz="1600" strike="noStrike" u="none">
                <a:solidFill>
                  <a:srgbClr val="ffffff"/>
                </a:solidFill>
                <a:uFillTx/>
                <a:latin typeface="Arial"/>
                <a:ea typeface="DejaVu Sans"/>
              </a:rPr>
              <a:t>Expansion</a:t>
            </a:r>
            <a:endParaRPr b="0" lang="en-US" sz="1600" strike="noStrike" u="none">
              <a:solidFill>
                <a:srgbClr val="ffffff"/>
              </a:solidFill>
              <a:uFillTx/>
              <a:latin typeface="Arial"/>
            </a:endParaRPr>
          </a:p>
        </p:txBody>
      </p:sp>
      <p:sp>
        <p:nvSpPr>
          <p:cNvPr id="169" name=""/>
          <p:cNvSpPr/>
          <p:nvPr/>
        </p:nvSpPr>
        <p:spPr>
          <a:xfrm>
            <a:off x="3672360" y="1728360"/>
            <a:ext cx="2518200" cy="342360"/>
          </a:xfrm>
          <a:prstGeom prst="roundRect">
            <a:avLst>
              <a:gd name="adj" fmla="val 16667"/>
            </a:avLst>
          </a:prstGeom>
          <a:solidFill>
            <a:srgbClr val="0369a3"/>
          </a:solidFill>
          <a:ln w="0">
            <a:solidFill>
              <a:srgbClr val="3465a4"/>
            </a:solidFill>
          </a:ln>
        </p:spPr>
        <p:style>
          <a:lnRef idx="0"/>
          <a:fillRef idx="0"/>
          <a:effectRef idx="0"/>
          <a:fontRef idx="minor"/>
        </p:style>
        <p:txBody>
          <a:bodyPr lIns="90000" rIns="90000" tIns="45000" bIns="45000" anchor="ctr">
            <a:noAutofit/>
          </a:bodyPr>
          <a:p>
            <a:pPr algn="ctr">
              <a:lnSpc>
                <a:spcPct val="100000"/>
              </a:lnSpc>
              <a:spcBef>
                <a:spcPts val="1417"/>
              </a:spcBef>
              <a:tabLst>
                <a:tab algn="l" pos="408240"/>
              </a:tabLst>
            </a:pPr>
            <a:r>
              <a:rPr b="0" lang="en-US" sz="1600" strike="noStrike" u="none">
                <a:solidFill>
                  <a:srgbClr val="ffffff"/>
                </a:solidFill>
                <a:uFillTx/>
                <a:latin typeface="Arial"/>
                <a:ea typeface="DejaVu Sans"/>
              </a:rPr>
              <a:t>Concurrent Tasks</a:t>
            </a:r>
            <a:endParaRPr b="0" lang="en-US" sz="1600" strike="noStrike" u="none">
              <a:solidFill>
                <a:srgbClr val="ffffff"/>
              </a:solidFill>
              <a:uFillTx/>
              <a:latin typeface="Arial"/>
            </a:endParaRPr>
          </a:p>
        </p:txBody>
      </p:sp>
      <p:pic>
        <p:nvPicPr>
          <p:cNvPr id="170" name="" descr=""/>
          <p:cNvPicPr/>
          <p:nvPr/>
        </p:nvPicPr>
        <p:blipFill>
          <a:blip r:embed="rId1"/>
          <a:stretch/>
        </p:blipFill>
        <p:spPr>
          <a:xfrm>
            <a:off x="5040000" y="2222640"/>
            <a:ext cx="4057920" cy="3717000"/>
          </a:xfrm>
          <a:prstGeom prst="rect">
            <a:avLst/>
          </a:prstGeom>
          <a:ln w="0">
            <a:noFill/>
          </a:ln>
        </p:spPr>
      </p:pic>
      <p:pic>
        <p:nvPicPr>
          <p:cNvPr id="171" name="" descr=""/>
          <p:cNvPicPr/>
          <p:nvPr/>
        </p:nvPicPr>
        <p:blipFill>
          <a:blip r:embed="rId2"/>
          <a:stretch/>
        </p:blipFill>
        <p:spPr>
          <a:xfrm>
            <a:off x="842400" y="5580000"/>
            <a:ext cx="957240" cy="957240"/>
          </a:xfrm>
          <a:prstGeom prst="rect">
            <a:avLst/>
          </a:prstGeom>
          <a:ln w="0">
            <a:noFill/>
          </a:ln>
        </p:spPr>
      </p:pic>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2" name="PlaceHolder 1"/>
          <p:cNvSpPr>
            <a:spLocks noGrp="1"/>
          </p:cNvSpPr>
          <p:nvPr>
            <p:ph/>
          </p:nvPr>
        </p:nvSpPr>
        <p:spPr>
          <a:xfrm>
            <a:off x="456840" y="2185560"/>
            <a:ext cx="3862080" cy="334080"/>
          </a:xfrm>
          <a:prstGeom prst="rect">
            <a:avLst/>
          </a:prstGeom>
          <a:noFill/>
          <a:ln w="0">
            <a:noFill/>
          </a:ln>
        </p:spPr>
        <p:txBody>
          <a:bodyPr lIns="0" rIns="0" tIns="0" bIns="0" anchor="t">
            <a:normAutofit/>
          </a:bodyPr>
          <a:p>
            <a:pPr marL="432000" indent="-324000">
              <a:lnSpc>
                <a:spcPct val="100000"/>
              </a:lnSpc>
              <a:spcBef>
                <a:spcPts val="1417"/>
              </a:spcBef>
              <a:buClr>
                <a:srgbClr val="000000"/>
              </a:buClr>
              <a:buSzPct val="45000"/>
              <a:buFont typeface="Wingdings" charset="2"/>
              <a:buChar char=""/>
            </a:pPr>
            <a:r>
              <a:rPr b="1" lang="en-US" sz="1800" strike="noStrike" u="none">
                <a:solidFill>
                  <a:srgbClr val="000000"/>
                </a:solidFill>
                <a:uFillTx/>
                <a:latin typeface="Arial"/>
              </a:rPr>
              <a:t>OCPP Message Generator</a:t>
            </a:r>
            <a:endParaRPr b="0" lang="en-US" sz="1800" strike="noStrike" u="none">
              <a:solidFill>
                <a:srgbClr val="000000"/>
              </a:solidFill>
              <a:uFillTx/>
              <a:latin typeface="Arial"/>
            </a:endParaRPr>
          </a:p>
        </p:txBody>
      </p:sp>
      <p:sp>
        <p:nvSpPr>
          <p:cNvPr id="173" name=""/>
          <p:cNvSpPr/>
          <p:nvPr/>
        </p:nvSpPr>
        <p:spPr>
          <a:xfrm>
            <a:off x="831960" y="2589480"/>
            <a:ext cx="3847680" cy="722160"/>
          </a:xfrm>
          <a:prstGeom prst="rect">
            <a:avLst/>
          </a:prstGeom>
          <a:noFill/>
          <a:ln w="0">
            <a:noFill/>
          </a:ln>
        </p:spPr>
        <p:style>
          <a:lnRef idx="0"/>
          <a:fillRef idx="0"/>
          <a:effectRef idx="0"/>
          <a:fontRef idx="minor"/>
        </p:style>
        <p:txBody>
          <a:bodyPr wrap="none" lIns="90000" rIns="90000" tIns="45000" bIns="45000" anchor="t">
            <a:noAutofit/>
          </a:bodyPr>
          <a:p>
            <a:pPr>
              <a:lnSpc>
                <a:spcPct val="100000"/>
              </a:lnSpc>
              <a:tabLst>
                <a:tab algn="l" pos="408240"/>
              </a:tabLst>
            </a:pPr>
            <a:r>
              <a:rPr b="0" lang="en-US" sz="1800" strike="noStrike" u="none">
                <a:solidFill>
                  <a:srgbClr val="000000"/>
                </a:solidFill>
                <a:uFillTx/>
                <a:latin typeface="Arial"/>
                <a:ea typeface="DejaVu Sans"/>
              </a:rPr>
              <a:t>Use different </a:t>
            </a:r>
            <a:r>
              <a:rPr b="1" lang="en-US" sz="1800" strike="noStrike" u="none">
                <a:solidFill>
                  <a:srgbClr val="000000"/>
                </a:solidFill>
                <a:uFillTx/>
                <a:latin typeface="Arial"/>
                <a:ea typeface="DejaVu Sans"/>
              </a:rPr>
              <a:t>generation functions</a:t>
            </a:r>
            <a:r>
              <a:rPr b="0" lang="en-US" sz="1800" strike="noStrike" u="none">
                <a:solidFill>
                  <a:srgbClr val="000000"/>
                </a:solidFill>
                <a:uFillTx/>
                <a:latin typeface="Arial"/>
                <a:ea typeface="DejaVu Sans"/>
              </a:rPr>
              <a:t> </a:t>
            </a:r>
            <a:endParaRPr b="0" lang="en-US" sz="1800" strike="noStrike" u="none">
              <a:solidFill>
                <a:srgbClr val="000000"/>
              </a:solidFill>
              <a:uFillTx/>
              <a:latin typeface="Arial"/>
            </a:endParaRPr>
          </a:p>
          <a:p>
            <a:pPr>
              <a:lnSpc>
                <a:spcPct val="100000"/>
              </a:lnSpc>
              <a:tabLst>
                <a:tab algn="l" pos="408240"/>
              </a:tabLst>
            </a:pPr>
            <a:r>
              <a:rPr b="0" lang="en-US" sz="1800" strike="noStrike" u="none">
                <a:solidFill>
                  <a:srgbClr val="000000"/>
                </a:solidFill>
                <a:uFillTx/>
                <a:latin typeface="Arial"/>
                <a:ea typeface="DejaVu Sans"/>
              </a:rPr>
              <a:t>to generate each message part</a:t>
            </a:r>
            <a:endParaRPr b="0" lang="en-US" sz="1800" strike="noStrike" u="none">
              <a:solidFill>
                <a:srgbClr val="000000"/>
              </a:solidFill>
              <a:uFillTx/>
              <a:latin typeface="Arial"/>
            </a:endParaRPr>
          </a:p>
        </p:txBody>
      </p:sp>
      <p:sp>
        <p:nvSpPr>
          <p:cNvPr id="174" name=""/>
          <p:cNvSpPr/>
          <p:nvPr/>
        </p:nvSpPr>
        <p:spPr>
          <a:xfrm>
            <a:off x="579960" y="3489480"/>
            <a:ext cx="4259880" cy="2820960"/>
          </a:xfrm>
          <a:prstGeom prst="rect">
            <a:avLst/>
          </a:prstGeom>
          <a:noFill/>
          <a:ln w="0">
            <a:noFill/>
          </a:ln>
        </p:spPr>
        <p:style>
          <a:lnRef idx="0"/>
          <a:fillRef idx="0"/>
          <a:effectRef idx="0"/>
          <a:fontRef idx="minor"/>
        </p:style>
        <p:txBody>
          <a:bodyPr wrap="none" lIns="90000" rIns="90000" tIns="45000" bIns="45000" anchor="t">
            <a:noAutofit/>
          </a:bodyPr>
          <a:p>
            <a:pPr marL="216000" indent="-216000">
              <a:lnSpc>
                <a:spcPct val="100000"/>
              </a:lnSpc>
              <a:spcBef>
                <a:spcPts val="850"/>
              </a:spcBef>
              <a:spcAft>
                <a:spcPts val="850"/>
              </a:spcAft>
              <a:buClr>
                <a:srgbClr val="000000"/>
              </a:buClr>
              <a:buSzPct val="45000"/>
              <a:buFont typeface="Wingdings" charset="2"/>
              <a:buChar char=""/>
              <a:tabLst>
                <a:tab algn="l" pos="408240"/>
              </a:tabLst>
            </a:pPr>
            <a:r>
              <a:rPr b="0" lang="en-US" sz="1800" strike="noStrike" u="none">
                <a:solidFill>
                  <a:srgbClr val="000000"/>
                </a:solidFill>
                <a:uFillTx/>
                <a:latin typeface="Arial"/>
                <a:ea typeface="DejaVu Sans"/>
              </a:rPr>
              <a:t>IDE: </a:t>
            </a:r>
            <a:r>
              <a:rPr b="1" lang="en-US" sz="1800" strike="noStrike" u="none">
                <a:solidFill>
                  <a:srgbClr val="000000"/>
                </a:solidFill>
                <a:uFillTx/>
                <a:latin typeface="Arial"/>
                <a:ea typeface="DejaVu Sans"/>
              </a:rPr>
              <a:t>Type annotation</a:t>
            </a:r>
            <a:r>
              <a:rPr b="0" lang="en-US" sz="1800" strike="noStrike" u="none">
                <a:solidFill>
                  <a:srgbClr val="000000"/>
                </a:solidFill>
                <a:uFillTx/>
                <a:latin typeface="Arial"/>
                <a:ea typeface="DejaVu Sans"/>
              </a:rPr>
              <a:t> and </a:t>
            </a:r>
            <a:r>
              <a:rPr b="1" lang="en-US" sz="1800" strike="noStrike" u="none">
                <a:solidFill>
                  <a:srgbClr val="000000"/>
                </a:solidFill>
                <a:uFillTx/>
                <a:latin typeface="Arial"/>
                <a:ea typeface="DejaVu Sans"/>
              </a:rPr>
              <a:t>Docstring</a:t>
            </a:r>
            <a:endParaRPr b="0" lang="en-US" sz="1800" strike="noStrike" u="none">
              <a:solidFill>
                <a:srgbClr val="000000"/>
              </a:solidFill>
              <a:uFillTx/>
              <a:latin typeface="Arial"/>
            </a:endParaRPr>
          </a:p>
          <a:p>
            <a:pPr marL="216000" indent="-216000">
              <a:lnSpc>
                <a:spcPct val="100000"/>
              </a:lnSpc>
              <a:spcBef>
                <a:spcPts val="850"/>
              </a:spcBef>
              <a:spcAft>
                <a:spcPts val="850"/>
              </a:spcAft>
              <a:buClr>
                <a:srgbClr val="000000"/>
              </a:buClr>
              <a:buSzPct val="45000"/>
              <a:buFont typeface="Wingdings" charset="2"/>
              <a:buChar char=""/>
              <a:tabLst>
                <a:tab algn="l" pos="408240"/>
              </a:tabLst>
            </a:pPr>
            <a:r>
              <a:rPr b="1" lang="en-US" sz="1800" strike="noStrike" u="none">
                <a:solidFill>
                  <a:srgbClr val="000000"/>
                </a:solidFill>
                <a:uFillTx/>
                <a:latin typeface="Arial"/>
                <a:ea typeface="DejaVu Sans"/>
              </a:rPr>
              <a:t>Easier</a:t>
            </a:r>
            <a:r>
              <a:rPr b="0" lang="en-US" sz="1800" strike="noStrike" u="none">
                <a:solidFill>
                  <a:srgbClr val="000000"/>
                </a:solidFill>
                <a:uFillTx/>
                <a:latin typeface="Arial"/>
                <a:ea typeface="DejaVu Sans"/>
              </a:rPr>
              <a:t> to learn and use OCPP Message</a:t>
            </a:r>
            <a:endParaRPr b="0" lang="en-US" sz="1800" strike="noStrike" u="none">
              <a:solidFill>
                <a:srgbClr val="000000"/>
              </a:solidFill>
              <a:uFillTx/>
              <a:latin typeface="Arial"/>
            </a:endParaRPr>
          </a:p>
          <a:p>
            <a:pPr marL="216000" indent="-216000">
              <a:lnSpc>
                <a:spcPct val="100000"/>
              </a:lnSpc>
              <a:spcBef>
                <a:spcPts val="850"/>
              </a:spcBef>
              <a:spcAft>
                <a:spcPts val="850"/>
              </a:spcAft>
              <a:buClr>
                <a:srgbClr val="000000"/>
              </a:buClr>
              <a:buSzPct val="45000"/>
              <a:buFont typeface="Wingdings" charset="2"/>
              <a:buChar char=""/>
              <a:tabLst>
                <a:tab algn="l" pos="408240"/>
              </a:tabLst>
            </a:pPr>
            <a:r>
              <a:rPr b="1" lang="en-US" sz="1800" strike="noStrike" u="none">
                <a:solidFill>
                  <a:srgbClr val="000000"/>
                </a:solidFill>
                <a:uFillTx/>
                <a:latin typeface="Arial"/>
                <a:ea typeface="DejaVu Sans"/>
              </a:rPr>
              <a:t>Less errors</a:t>
            </a:r>
            <a:endParaRPr b="0" lang="en-US" sz="1800" strike="noStrike" u="none">
              <a:solidFill>
                <a:srgbClr val="000000"/>
              </a:solidFill>
              <a:uFillTx/>
              <a:latin typeface="Arial"/>
            </a:endParaRPr>
          </a:p>
          <a:p>
            <a:pPr>
              <a:lnSpc>
                <a:spcPct val="100000"/>
              </a:lnSpc>
              <a:spcBef>
                <a:spcPts val="907"/>
              </a:spcBef>
              <a:spcAft>
                <a:spcPts val="850"/>
              </a:spcAft>
              <a:tabLst>
                <a:tab algn="l" pos="408240"/>
              </a:tabLst>
            </a:pPr>
            <a:endParaRPr b="0" lang="en-US" sz="1800" strike="noStrike" u="none">
              <a:solidFill>
                <a:srgbClr val="000000"/>
              </a:solidFill>
              <a:uFillTx/>
              <a:latin typeface="Arial"/>
            </a:endParaRPr>
          </a:p>
        </p:txBody>
      </p:sp>
      <p:sp>
        <p:nvSpPr>
          <p:cNvPr id="175" name=""/>
          <p:cNvSpPr/>
          <p:nvPr/>
        </p:nvSpPr>
        <p:spPr>
          <a:xfrm>
            <a:off x="457200" y="492120"/>
            <a:ext cx="8275320" cy="1022400"/>
          </a:xfrm>
          <a:prstGeom prst="rect">
            <a:avLst/>
          </a:prstGeom>
          <a:noFill/>
          <a:ln w="0">
            <a:noFill/>
          </a:ln>
        </p:spPr>
        <p:style>
          <a:lnRef idx="0"/>
          <a:fillRef idx="0"/>
          <a:effectRef idx="0"/>
          <a:fontRef idx="minor"/>
        </p:style>
        <p:txBody>
          <a:bodyPr lIns="0" rIns="0" tIns="0" bIns="0" anchor="ctr">
            <a:noAutofit/>
          </a:bodyPr>
          <a:p>
            <a:pPr>
              <a:lnSpc>
                <a:spcPct val="100000"/>
              </a:lnSpc>
              <a:tabLst>
                <a:tab algn="l" pos="408240"/>
              </a:tabLst>
            </a:pPr>
            <a:r>
              <a:rPr b="0" lang="en-US" sz="3600" strike="noStrike" u="none">
                <a:solidFill>
                  <a:srgbClr val="000000"/>
                </a:solidFill>
                <a:uFillTx/>
                <a:latin typeface="Arial"/>
                <a:ea typeface="Noto Sans SC"/>
              </a:rPr>
              <a:t>System Architecture</a:t>
            </a:r>
            <a:endParaRPr b="0" lang="en-US" sz="3600" strike="noStrike" u="none">
              <a:solidFill>
                <a:srgbClr val="000000"/>
              </a:solidFill>
              <a:uFillTx/>
              <a:latin typeface="Arial"/>
            </a:endParaRPr>
          </a:p>
          <a:p>
            <a:pPr>
              <a:lnSpc>
                <a:spcPct val="100000"/>
              </a:lnSpc>
              <a:tabLst>
                <a:tab algn="l" pos="408240"/>
              </a:tabLst>
            </a:pPr>
            <a:r>
              <a:rPr b="0" lang="en-US" sz="2800" strike="noStrike" u="none">
                <a:solidFill>
                  <a:srgbClr val="000000"/>
                </a:solidFill>
                <a:uFillTx/>
                <a:latin typeface="Arial"/>
                <a:ea typeface="Noto Sans SC"/>
              </a:rPr>
              <a:t>Implementation</a:t>
            </a:r>
            <a:r>
              <a:rPr b="0" i="1" lang="en-US" sz="2800" strike="noStrike" u="none">
                <a:solidFill>
                  <a:srgbClr val="000000"/>
                </a:solidFill>
                <a:uFillTx/>
                <a:latin typeface="Arial"/>
                <a:ea typeface="Noto Sans SC"/>
              </a:rPr>
              <a:t> </a:t>
            </a:r>
            <a:endParaRPr b="0" lang="en-US" sz="2800" strike="noStrike" u="none">
              <a:solidFill>
                <a:srgbClr val="000000"/>
              </a:solidFill>
              <a:uFillTx/>
              <a:latin typeface="Arial"/>
            </a:endParaRPr>
          </a:p>
        </p:txBody>
      </p:sp>
      <p:sp>
        <p:nvSpPr>
          <p:cNvPr id="176" name=""/>
          <p:cNvSpPr/>
          <p:nvPr/>
        </p:nvSpPr>
        <p:spPr>
          <a:xfrm>
            <a:off x="432360" y="1728360"/>
            <a:ext cx="2518200" cy="342360"/>
          </a:xfrm>
          <a:prstGeom prst="roundRect">
            <a:avLst>
              <a:gd name="adj" fmla="val 16667"/>
            </a:avLst>
          </a:prstGeom>
          <a:solidFill>
            <a:srgbClr val="ff860d"/>
          </a:solidFill>
          <a:ln w="0">
            <a:solidFill>
              <a:srgbClr val="ff0000"/>
            </a:solidFill>
          </a:ln>
        </p:spPr>
        <p:style>
          <a:lnRef idx="0"/>
          <a:fillRef idx="0"/>
          <a:effectRef idx="0"/>
          <a:fontRef idx="minor"/>
        </p:style>
        <p:txBody>
          <a:bodyPr lIns="90000" rIns="90000" tIns="45000" bIns="45000" anchor="ctr">
            <a:noAutofit/>
          </a:bodyPr>
          <a:p>
            <a:pPr algn="ctr">
              <a:lnSpc>
                <a:spcPct val="100000"/>
              </a:lnSpc>
              <a:spcBef>
                <a:spcPts val="1417"/>
              </a:spcBef>
              <a:tabLst>
                <a:tab algn="l" pos="408240"/>
              </a:tabLst>
            </a:pPr>
            <a:r>
              <a:rPr b="1" lang="en-US" sz="2000" strike="noStrike" u="none">
                <a:solidFill>
                  <a:srgbClr val="000000"/>
                </a:solidFill>
                <a:uFillTx/>
                <a:latin typeface="Arial"/>
                <a:ea typeface="DejaVu Sans"/>
              </a:rPr>
              <a:t>Communication</a:t>
            </a:r>
            <a:endParaRPr b="0" lang="en-US" sz="2000" strike="noStrike" u="none">
              <a:solidFill>
                <a:srgbClr val="ffffff"/>
              </a:solidFill>
              <a:uFillTx/>
              <a:latin typeface="Arial"/>
            </a:endParaRPr>
          </a:p>
        </p:txBody>
      </p:sp>
      <p:sp>
        <p:nvSpPr>
          <p:cNvPr id="177" name=""/>
          <p:cNvSpPr/>
          <p:nvPr/>
        </p:nvSpPr>
        <p:spPr>
          <a:xfrm>
            <a:off x="6984360" y="1728360"/>
            <a:ext cx="2518200" cy="342360"/>
          </a:xfrm>
          <a:prstGeom prst="roundRect">
            <a:avLst>
              <a:gd name="adj" fmla="val 16667"/>
            </a:avLst>
          </a:prstGeom>
          <a:solidFill>
            <a:srgbClr val="0369a3"/>
          </a:solidFill>
          <a:ln w="0">
            <a:solidFill>
              <a:srgbClr val="0369a3"/>
            </a:solidFill>
          </a:ln>
        </p:spPr>
        <p:style>
          <a:lnRef idx="0"/>
          <a:fillRef idx="0"/>
          <a:effectRef idx="0"/>
          <a:fontRef idx="minor"/>
        </p:style>
        <p:txBody>
          <a:bodyPr lIns="90000" rIns="90000" tIns="45000" bIns="45000" anchor="ctr">
            <a:noAutofit/>
          </a:bodyPr>
          <a:p>
            <a:pPr algn="ctr">
              <a:lnSpc>
                <a:spcPct val="100000"/>
              </a:lnSpc>
              <a:spcBef>
                <a:spcPts val="1417"/>
              </a:spcBef>
              <a:tabLst>
                <a:tab algn="l" pos="408240"/>
              </a:tabLst>
            </a:pPr>
            <a:r>
              <a:rPr b="0" lang="en-US" sz="1600" strike="noStrike" u="none">
                <a:solidFill>
                  <a:srgbClr val="ffffff"/>
                </a:solidFill>
                <a:uFillTx/>
                <a:latin typeface="Arial"/>
                <a:ea typeface="DejaVu Sans"/>
              </a:rPr>
              <a:t>Expansion</a:t>
            </a:r>
            <a:endParaRPr b="0" lang="en-US" sz="1600" strike="noStrike" u="none">
              <a:solidFill>
                <a:srgbClr val="ffffff"/>
              </a:solidFill>
              <a:uFillTx/>
              <a:latin typeface="Arial"/>
            </a:endParaRPr>
          </a:p>
        </p:txBody>
      </p:sp>
      <p:sp>
        <p:nvSpPr>
          <p:cNvPr id="178" name=""/>
          <p:cNvSpPr/>
          <p:nvPr/>
        </p:nvSpPr>
        <p:spPr>
          <a:xfrm>
            <a:off x="3672360" y="1728360"/>
            <a:ext cx="2518200" cy="342360"/>
          </a:xfrm>
          <a:prstGeom prst="roundRect">
            <a:avLst>
              <a:gd name="adj" fmla="val 16667"/>
            </a:avLst>
          </a:prstGeom>
          <a:solidFill>
            <a:srgbClr val="0369a3"/>
          </a:solidFill>
          <a:ln w="0">
            <a:solidFill>
              <a:srgbClr val="3465a4"/>
            </a:solidFill>
          </a:ln>
        </p:spPr>
        <p:style>
          <a:lnRef idx="0"/>
          <a:fillRef idx="0"/>
          <a:effectRef idx="0"/>
          <a:fontRef idx="minor"/>
        </p:style>
        <p:txBody>
          <a:bodyPr lIns="90000" rIns="90000" tIns="45000" bIns="45000" anchor="ctr">
            <a:noAutofit/>
          </a:bodyPr>
          <a:p>
            <a:pPr algn="ctr">
              <a:lnSpc>
                <a:spcPct val="100000"/>
              </a:lnSpc>
              <a:spcBef>
                <a:spcPts val="1417"/>
              </a:spcBef>
              <a:tabLst>
                <a:tab algn="l" pos="408240"/>
              </a:tabLst>
            </a:pPr>
            <a:r>
              <a:rPr b="0" lang="en-US" sz="1600" strike="noStrike" u="none">
                <a:solidFill>
                  <a:srgbClr val="ffffff"/>
                </a:solidFill>
                <a:uFillTx/>
                <a:latin typeface="Arial"/>
                <a:ea typeface="DejaVu Sans"/>
              </a:rPr>
              <a:t>Concurrent Tasks</a:t>
            </a:r>
            <a:endParaRPr b="0" lang="en-US" sz="1600" strike="noStrike" u="none">
              <a:solidFill>
                <a:srgbClr val="ffffff"/>
              </a:solidFill>
              <a:uFillTx/>
              <a:latin typeface="Arial"/>
            </a:endParaRPr>
          </a:p>
        </p:txBody>
      </p:sp>
      <p:pic>
        <p:nvPicPr>
          <p:cNvPr id="179" name="" descr=""/>
          <p:cNvPicPr/>
          <p:nvPr/>
        </p:nvPicPr>
        <p:blipFill>
          <a:blip r:embed="rId1"/>
          <a:stretch/>
        </p:blipFill>
        <p:spPr>
          <a:xfrm>
            <a:off x="900000" y="5652000"/>
            <a:ext cx="827640" cy="827640"/>
          </a:xfrm>
          <a:prstGeom prst="rect">
            <a:avLst/>
          </a:prstGeom>
          <a:ln w="0">
            <a:noFill/>
          </a:ln>
        </p:spPr>
      </p:pic>
      <p:pic>
        <p:nvPicPr>
          <p:cNvPr id="180" name="" descr=""/>
          <p:cNvPicPr/>
          <p:nvPr/>
        </p:nvPicPr>
        <p:blipFill>
          <a:blip r:embed="rId2"/>
          <a:stretch/>
        </p:blipFill>
        <p:spPr>
          <a:xfrm>
            <a:off x="5038200" y="2221920"/>
            <a:ext cx="4059720" cy="3245760"/>
          </a:xfrm>
          <a:prstGeom prst="rect">
            <a:avLst/>
          </a:prstGeom>
          <a:ln w="0">
            <a:noFill/>
          </a:ln>
        </p:spPr>
      </p:pic>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1" name="PlaceHolder 1"/>
          <p:cNvSpPr>
            <a:spLocks noGrp="1"/>
          </p:cNvSpPr>
          <p:nvPr>
            <p:ph/>
          </p:nvPr>
        </p:nvSpPr>
        <p:spPr>
          <a:xfrm>
            <a:off x="4320000" y="2527920"/>
            <a:ext cx="5579640" cy="2331720"/>
          </a:xfrm>
          <a:prstGeom prst="rect">
            <a:avLst/>
          </a:prstGeom>
          <a:noFill/>
          <a:ln w="0">
            <a:noFill/>
          </a:ln>
        </p:spPr>
        <p:txBody>
          <a:bodyPr lIns="0" rIns="0" tIns="0" bIns="0" anchor="t">
            <a:normAutofit/>
          </a:bodyPr>
          <a:p>
            <a:pPr marL="432000" indent="-324000">
              <a:lnSpc>
                <a:spcPct val="100000"/>
              </a:lnSpc>
              <a:spcBef>
                <a:spcPts val="283"/>
              </a:spcBef>
              <a:spcAft>
                <a:spcPts val="283"/>
              </a:spcAft>
              <a:buClr>
                <a:srgbClr val="000000"/>
              </a:buClr>
              <a:buSzPct val="45000"/>
              <a:buFont typeface="Wingdings" charset="2"/>
              <a:buChar char=""/>
            </a:pPr>
            <a:r>
              <a:rPr b="0" lang="en-US" sz="2000" strike="noStrike" u="none">
                <a:solidFill>
                  <a:srgbClr val="000000"/>
                </a:solidFill>
                <a:uFillTx/>
                <a:latin typeface="Arial"/>
              </a:rPr>
              <a:t>Signal Class -- Decoupling</a:t>
            </a:r>
            <a:endParaRPr b="0" lang="en-US" sz="2000" strike="noStrike" u="none">
              <a:solidFill>
                <a:srgbClr val="000000"/>
              </a:solidFill>
              <a:uFillTx/>
              <a:latin typeface="Arial"/>
            </a:endParaRPr>
          </a:p>
          <a:p>
            <a:pPr lvl="1" marL="864000" indent="-324000">
              <a:lnSpc>
                <a:spcPct val="100000"/>
              </a:lnSpc>
              <a:spcBef>
                <a:spcPts val="283"/>
              </a:spcBef>
              <a:spcAft>
                <a:spcPts val="283"/>
              </a:spcAft>
              <a:buClr>
                <a:srgbClr val="000000"/>
              </a:buClr>
              <a:buSzPct val="75000"/>
              <a:buFont typeface="Symbol" charset="2"/>
              <a:buChar char=""/>
            </a:pPr>
            <a:r>
              <a:rPr b="0" lang="en-US" sz="1800" strike="noStrike" u="none">
                <a:solidFill>
                  <a:srgbClr val="000000"/>
                </a:solidFill>
                <a:uFillTx/>
                <a:latin typeface="Arial"/>
              </a:rPr>
              <a:t>Supports </a:t>
            </a:r>
            <a:r>
              <a:rPr b="1" lang="en-US" sz="1800" strike="noStrike" u="none">
                <a:solidFill>
                  <a:srgbClr val="000000"/>
                </a:solidFill>
                <a:uFillTx/>
                <a:latin typeface="Arial"/>
              </a:rPr>
              <a:t>synchronous/asynchronous</a:t>
            </a:r>
            <a:r>
              <a:rPr b="0" lang="en-US" sz="1800" strike="noStrike" u="none">
                <a:solidFill>
                  <a:srgbClr val="000000"/>
                </a:solidFill>
                <a:uFillTx/>
                <a:latin typeface="Arial"/>
              </a:rPr>
              <a:t> calls</a:t>
            </a:r>
            <a:endParaRPr b="0" lang="en-US" sz="1800" strike="noStrike" u="none">
              <a:solidFill>
                <a:srgbClr val="000000"/>
              </a:solidFill>
              <a:uFillTx/>
              <a:latin typeface="Arial"/>
            </a:endParaRPr>
          </a:p>
          <a:p>
            <a:pPr lvl="1" marL="864000" indent="-324000">
              <a:lnSpc>
                <a:spcPct val="100000"/>
              </a:lnSpc>
              <a:spcBef>
                <a:spcPts val="283"/>
              </a:spcBef>
              <a:spcAft>
                <a:spcPts val="283"/>
              </a:spcAft>
              <a:buClr>
                <a:srgbClr val="000000"/>
              </a:buClr>
              <a:buSzPct val="75000"/>
              <a:buFont typeface="Symbol" charset="2"/>
              <a:buChar char=""/>
            </a:pPr>
            <a:r>
              <a:rPr b="1" lang="en-US" sz="1800" strike="noStrike" u="none">
                <a:solidFill>
                  <a:srgbClr val="000000"/>
                </a:solidFill>
                <a:uFillTx/>
                <a:latin typeface="Arial"/>
              </a:rPr>
              <a:t>Less</a:t>
            </a:r>
            <a:r>
              <a:rPr b="0" lang="en-US" sz="1800" strike="noStrike" u="none">
                <a:solidFill>
                  <a:srgbClr val="000000"/>
                </a:solidFill>
                <a:uFillTx/>
                <a:latin typeface="Arial"/>
              </a:rPr>
              <a:t> coupling</a:t>
            </a:r>
            <a:endParaRPr b="0" lang="en-US" sz="1800" strike="noStrike" u="none">
              <a:solidFill>
                <a:srgbClr val="000000"/>
              </a:solidFill>
              <a:uFillTx/>
              <a:latin typeface="Arial"/>
            </a:endParaRPr>
          </a:p>
          <a:p>
            <a:pPr lvl="1" marL="864000" indent="-324000">
              <a:lnSpc>
                <a:spcPct val="100000"/>
              </a:lnSpc>
              <a:spcBef>
                <a:spcPts val="283"/>
              </a:spcBef>
              <a:spcAft>
                <a:spcPts val="283"/>
              </a:spcAft>
              <a:buClr>
                <a:srgbClr val="000000"/>
              </a:buClr>
              <a:buSzPct val="75000"/>
              <a:buFont typeface="Symbol" charset="2"/>
              <a:buChar char=""/>
            </a:pPr>
            <a:r>
              <a:rPr b="1" lang="en-US" sz="1800" strike="noStrike" u="none">
                <a:solidFill>
                  <a:srgbClr val="000000"/>
                </a:solidFill>
                <a:uFillTx/>
                <a:latin typeface="Arial"/>
              </a:rPr>
              <a:t>More flexible</a:t>
            </a:r>
            <a:r>
              <a:rPr b="0" lang="en-US" sz="1800" strike="noStrike" u="none">
                <a:solidFill>
                  <a:srgbClr val="000000"/>
                </a:solidFill>
                <a:uFillTx/>
                <a:latin typeface="Arial"/>
              </a:rPr>
              <a:t> than callback functions</a:t>
            </a:r>
            <a:endParaRPr b="0" lang="en-US" sz="1800" strike="noStrike" u="none">
              <a:solidFill>
                <a:srgbClr val="000000"/>
              </a:solidFill>
              <a:uFillTx/>
              <a:latin typeface="Arial"/>
            </a:endParaRPr>
          </a:p>
          <a:p>
            <a:pPr lvl="1" marL="864000" indent="-324000">
              <a:lnSpc>
                <a:spcPct val="100000"/>
              </a:lnSpc>
              <a:spcBef>
                <a:spcPts val="283"/>
              </a:spcBef>
              <a:spcAft>
                <a:spcPts val="283"/>
              </a:spcAft>
              <a:buClr>
                <a:srgbClr val="000000"/>
              </a:buClr>
              <a:buSzPct val="75000"/>
              <a:buFont typeface="Symbol" charset="2"/>
              <a:buChar char=""/>
            </a:pPr>
            <a:r>
              <a:rPr b="1" lang="en-US" sz="1800" strike="noStrike" u="none">
                <a:solidFill>
                  <a:srgbClr val="000000"/>
                </a:solidFill>
                <a:uFillTx/>
                <a:latin typeface="Arial"/>
              </a:rPr>
              <a:t>Easier</a:t>
            </a:r>
            <a:r>
              <a:rPr b="0" lang="en-US" sz="1800" strike="noStrike" u="none">
                <a:solidFill>
                  <a:srgbClr val="000000"/>
                </a:solidFill>
                <a:uFillTx/>
                <a:latin typeface="Arial"/>
              </a:rPr>
              <a:t> to expand</a:t>
            </a:r>
            <a:endParaRPr b="0" lang="en-US" sz="1800" strike="noStrike" u="none">
              <a:solidFill>
                <a:srgbClr val="000000"/>
              </a:solidFill>
              <a:uFillTx/>
              <a:latin typeface="Arial"/>
            </a:endParaRPr>
          </a:p>
        </p:txBody>
      </p:sp>
      <p:sp>
        <p:nvSpPr>
          <p:cNvPr id="182" name=""/>
          <p:cNvSpPr/>
          <p:nvPr/>
        </p:nvSpPr>
        <p:spPr>
          <a:xfrm>
            <a:off x="432000" y="1728000"/>
            <a:ext cx="2518200" cy="342360"/>
          </a:xfrm>
          <a:prstGeom prst="roundRect">
            <a:avLst>
              <a:gd name="adj" fmla="val 16667"/>
            </a:avLst>
          </a:prstGeom>
          <a:solidFill>
            <a:srgbClr val="0369a3"/>
          </a:solidFill>
          <a:ln w="0">
            <a:solidFill>
              <a:srgbClr val="3465a4"/>
            </a:solidFill>
          </a:ln>
        </p:spPr>
        <p:style>
          <a:lnRef idx="0"/>
          <a:fillRef idx="0"/>
          <a:effectRef idx="0"/>
          <a:fontRef idx="minor"/>
        </p:style>
        <p:txBody>
          <a:bodyPr lIns="90000" rIns="90000" tIns="45000" bIns="45000" anchor="ctr">
            <a:noAutofit/>
          </a:bodyPr>
          <a:p>
            <a:pPr algn="ctr">
              <a:lnSpc>
                <a:spcPct val="100000"/>
              </a:lnSpc>
              <a:spcBef>
                <a:spcPts val="1417"/>
              </a:spcBef>
              <a:tabLst>
                <a:tab algn="l" pos="408240"/>
              </a:tabLst>
            </a:pPr>
            <a:r>
              <a:rPr b="0" lang="en-US" sz="1600" strike="noStrike" u="none">
                <a:solidFill>
                  <a:srgbClr val="ffffff"/>
                </a:solidFill>
                <a:uFillTx/>
                <a:latin typeface="Arial"/>
                <a:ea typeface="DejaVu Sans"/>
              </a:rPr>
              <a:t>Communication</a:t>
            </a:r>
            <a:endParaRPr b="0" lang="en-US" sz="1600" strike="noStrike" u="none">
              <a:solidFill>
                <a:srgbClr val="ffffff"/>
              </a:solidFill>
              <a:uFillTx/>
              <a:latin typeface="Arial"/>
            </a:endParaRPr>
          </a:p>
        </p:txBody>
      </p:sp>
      <p:sp>
        <p:nvSpPr>
          <p:cNvPr id="183" name=""/>
          <p:cNvSpPr/>
          <p:nvPr/>
        </p:nvSpPr>
        <p:spPr>
          <a:xfrm>
            <a:off x="6984000" y="1728000"/>
            <a:ext cx="2518200" cy="342360"/>
          </a:xfrm>
          <a:prstGeom prst="roundRect">
            <a:avLst>
              <a:gd name="adj" fmla="val 16667"/>
            </a:avLst>
          </a:prstGeom>
          <a:solidFill>
            <a:srgbClr val="0369a3"/>
          </a:solidFill>
          <a:ln w="0">
            <a:solidFill>
              <a:srgbClr val="3465a4"/>
            </a:solidFill>
          </a:ln>
        </p:spPr>
        <p:style>
          <a:lnRef idx="0"/>
          <a:fillRef idx="0"/>
          <a:effectRef idx="0"/>
          <a:fontRef idx="minor"/>
        </p:style>
        <p:txBody>
          <a:bodyPr lIns="90000" rIns="90000" tIns="45000" bIns="45000" anchor="ctr">
            <a:noAutofit/>
          </a:bodyPr>
          <a:p>
            <a:pPr algn="ctr">
              <a:lnSpc>
                <a:spcPct val="100000"/>
              </a:lnSpc>
              <a:spcBef>
                <a:spcPts val="1417"/>
              </a:spcBef>
              <a:tabLst>
                <a:tab algn="l" pos="408240"/>
              </a:tabLst>
            </a:pPr>
            <a:r>
              <a:rPr b="0" lang="en-US" sz="1600" strike="noStrike" u="none">
                <a:solidFill>
                  <a:srgbClr val="ffffff"/>
                </a:solidFill>
                <a:uFillTx/>
                <a:latin typeface="Arial"/>
                <a:ea typeface="DejaVu Sans"/>
              </a:rPr>
              <a:t>Expansion</a:t>
            </a:r>
            <a:endParaRPr b="0" lang="en-US" sz="1600" strike="noStrike" u="none">
              <a:solidFill>
                <a:srgbClr val="ffffff"/>
              </a:solidFill>
              <a:uFillTx/>
              <a:latin typeface="Arial"/>
            </a:endParaRPr>
          </a:p>
        </p:txBody>
      </p:sp>
      <p:sp>
        <p:nvSpPr>
          <p:cNvPr id="184" name=""/>
          <p:cNvSpPr/>
          <p:nvPr/>
        </p:nvSpPr>
        <p:spPr>
          <a:xfrm>
            <a:off x="3672000" y="1728000"/>
            <a:ext cx="2518200" cy="342360"/>
          </a:xfrm>
          <a:prstGeom prst="roundRect">
            <a:avLst>
              <a:gd name="adj" fmla="val 16667"/>
            </a:avLst>
          </a:prstGeom>
          <a:solidFill>
            <a:srgbClr val="ff860d"/>
          </a:solidFill>
          <a:ln w="0">
            <a:solidFill>
              <a:srgbClr val="ff0000"/>
            </a:solidFill>
          </a:ln>
        </p:spPr>
        <p:style>
          <a:lnRef idx="0"/>
          <a:fillRef idx="0"/>
          <a:effectRef idx="0"/>
          <a:fontRef idx="minor"/>
        </p:style>
        <p:txBody>
          <a:bodyPr lIns="90000" rIns="90000" tIns="45000" bIns="45000" anchor="ctr">
            <a:noAutofit/>
          </a:bodyPr>
          <a:p>
            <a:pPr algn="ctr">
              <a:lnSpc>
                <a:spcPct val="100000"/>
              </a:lnSpc>
              <a:spcBef>
                <a:spcPts val="1417"/>
              </a:spcBef>
              <a:tabLst>
                <a:tab algn="l" pos="408240"/>
              </a:tabLst>
            </a:pPr>
            <a:r>
              <a:rPr b="1" lang="en-US" sz="2000" strike="noStrike" u="none">
                <a:solidFill>
                  <a:srgbClr val="000000"/>
                </a:solidFill>
                <a:uFillTx/>
                <a:latin typeface="Arial"/>
                <a:ea typeface="DejaVu Sans"/>
              </a:rPr>
              <a:t>Concurrent Tasks</a:t>
            </a:r>
            <a:endParaRPr b="0" lang="en-US" sz="2000" strike="noStrike" u="none">
              <a:solidFill>
                <a:srgbClr val="ffffff"/>
              </a:solidFill>
              <a:uFillTx/>
              <a:latin typeface="Arial"/>
            </a:endParaRPr>
          </a:p>
        </p:txBody>
      </p:sp>
      <p:sp>
        <p:nvSpPr>
          <p:cNvPr id="185" name=""/>
          <p:cNvSpPr/>
          <p:nvPr/>
        </p:nvSpPr>
        <p:spPr>
          <a:xfrm>
            <a:off x="457200" y="492120"/>
            <a:ext cx="8275320" cy="1022400"/>
          </a:xfrm>
          <a:prstGeom prst="rect">
            <a:avLst/>
          </a:prstGeom>
          <a:noFill/>
          <a:ln w="0">
            <a:noFill/>
          </a:ln>
        </p:spPr>
        <p:style>
          <a:lnRef idx="0"/>
          <a:fillRef idx="0"/>
          <a:effectRef idx="0"/>
          <a:fontRef idx="minor"/>
        </p:style>
        <p:txBody>
          <a:bodyPr lIns="0" rIns="0" tIns="0" bIns="0" anchor="ctr">
            <a:noAutofit/>
          </a:bodyPr>
          <a:p>
            <a:pPr>
              <a:lnSpc>
                <a:spcPct val="100000"/>
              </a:lnSpc>
              <a:tabLst>
                <a:tab algn="l" pos="408240"/>
              </a:tabLst>
            </a:pPr>
            <a:r>
              <a:rPr b="0" lang="en-US" sz="3600" strike="noStrike" u="none">
                <a:solidFill>
                  <a:srgbClr val="000000"/>
                </a:solidFill>
                <a:uFillTx/>
                <a:latin typeface="Arial"/>
                <a:ea typeface="Noto Sans SC"/>
              </a:rPr>
              <a:t>System Architecture </a:t>
            </a:r>
            <a:endParaRPr b="0" lang="en-US" sz="3600" strike="noStrike" u="none">
              <a:solidFill>
                <a:srgbClr val="000000"/>
              </a:solidFill>
              <a:uFillTx/>
              <a:latin typeface="Arial"/>
            </a:endParaRPr>
          </a:p>
          <a:p>
            <a:pPr>
              <a:lnSpc>
                <a:spcPct val="100000"/>
              </a:lnSpc>
              <a:tabLst>
                <a:tab algn="l" pos="408240"/>
              </a:tabLst>
            </a:pPr>
            <a:r>
              <a:rPr b="0" lang="en-US" sz="2800" strike="noStrike" u="none">
                <a:solidFill>
                  <a:srgbClr val="000000"/>
                </a:solidFill>
                <a:uFillTx/>
                <a:latin typeface="Arial"/>
                <a:ea typeface="Noto Sans SC"/>
              </a:rPr>
              <a:t>Implementation</a:t>
            </a:r>
            <a:r>
              <a:rPr b="0" i="1" lang="en-US" sz="2800" strike="noStrike" u="none">
                <a:solidFill>
                  <a:srgbClr val="000000"/>
                </a:solidFill>
                <a:uFillTx/>
                <a:latin typeface="Arial"/>
                <a:ea typeface="Noto Sans SC"/>
              </a:rPr>
              <a:t> </a:t>
            </a:r>
            <a:endParaRPr b="0" lang="en-US" sz="2800" strike="noStrike" u="none">
              <a:solidFill>
                <a:srgbClr val="000000"/>
              </a:solidFill>
              <a:uFillTx/>
              <a:latin typeface="Arial"/>
            </a:endParaRPr>
          </a:p>
        </p:txBody>
      </p:sp>
      <p:pic>
        <p:nvPicPr>
          <p:cNvPr id="186" name="" descr=""/>
          <p:cNvPicPr/>
          <p:nvPr/>
        </p:nvPicPr>
        <p:blipFill>
          <a:blip r:embed="rId1"/>
          <a:stretch/>
        </p:blipFill>
        <p:spPr>
          <a:xfrm>
            <a:off x="615960" y="4320000"/>
            <a:ext cx="823680" cy="823680"/>
          </a:xfrm>
          <a:prstGeom prst="rect">
            <a:avLst/>
          </a:prstGeom>
          <a:ln w="0">
            <a:noFill/>
          </a:ln>
        </p:spPr>
      </p:pic>
      <p:grpSp>
        <p:nvGrpSpPr>
          <p:cNvPr id="187" name=""/>
          <p:cNvGrpSpPr/>
          <p:nvPr/>
        </p:nvGrpSpPr>
        <p:grpSpPr>
          <a:xfrm>
            <a:off x="4302000" y="5190840"/>
            <a:ext cx="5261040" cy="1979640"/>
            <a:chOff x="4302000" y="5190840"/>
            <a:chExt cx="5261040" cy="1979640"/>
          </a:xfrm>
        </p:grpSpPr>
        <p:pic>
          <p:nvPicPr>
            <p:cNvPr id="188" name="" descr=""/>
            <p:cNvPicPr/>
            <p:nvPr/>
          </p:nvPicPr>
          <p:blipFill>
            <a:blip r:embed="rId2"/>
            <a:stretch/>
          </p:blipFill>
          <p:spPr>
            <a:xfrm>
              <a:off x="6226560" y="5190840"/>
              <a:ext cx="1413720" cy="1413720"/>
            </a:xfrm>
            <a:prstGeom prst="rect">
              <a:avLst/>
            </a:prstGeom>
            <a:ln w="0">
              <a:noFill/>
            </a:ln>
          </p:spPr>
        </p:pic>
        <p:pic>
          <p:nvPicPr>
            <p:cNvPr id="189" name="" descr=""/>
            <p:cNvPicPr/>
            <p:nvPr/>
          </p:nvPicPr>
          <p:blipFill>
            <a:blip r:embed="rId3"/>
            <a:stretch/>
          </p:blipFill>
          <p:spPr>
            <a:xfrm>
              <a:off x="4302000" y="5247360"/>
              <a:ext cx="1356840" cy="1357200"/>
            </a:xfrm>
            <a:prstGeom prst="rect">
              <a:avLst/>
            </a:prstGeom>
            <a:ln w="0">
              <a:noFill/>
            </a:ln>
          </p:spPr>
        </p:pic>
        <p:pic>
          <p:nvPicPr>
            <p:cNvPr id="190" name="" descr=""/>
            <p:cNvPicPr/>
            <p:nvPr/>
          </p:nvPicPr>
          <p:blipFill>
            <a:blip r:embed="rId4"/>
            <a:stretch/>
          </p:blipFill>
          <p:spPr>
            <a:xfrm>
              <a:off x="8208360" y="5249880"/>
              <a:ext cx="1354680" cy="1354680"/>
            </a:xfrm>
            <a:prstGeom prst="rect">
              <a:avLst/>
            </a:prstGeom>
            <a:ln w="0">
              <a:noFill/>
            </a:ln>
          </p:spPr>
        </p:pic>
        <p:sp>
          <p:nvSpPr>
            <p:cNvPr id="191" name=""/>
            <p:cNvSpPr/>
            <p:nvPr/>
          </p:nvSpPr>
          <p:spPr>
            <a:xfrm>
              <a:off x="7641720" y="5756760"/>
              <a:ext cx="565920" cy="720"/>
            </a:xfrm>
            <a:prstGeom prst="line">
              <a:avLst/>
            </a:prstGeom>
            <a:ln w="38160">
              <a:solidFill>
                <a:srgbClr val="1296db"/>
              </a:solidFill>
              <a:round/>
              <a:tailEnd len="med" type="triangle" w="med"/>
            </a:ln>
          </p:spPr>
          <p:style>
            <a:lnRef idx="0"/>
            <a:fillRef idx="0"/>
            <a:effectRef idx="0"/>
            <a:fontRef idx="minor"/>
          </p:style>
          <p:txBody>
            <a:bodyPr lIns="108720" rIns="108720" tIns="-63720" bIns="-63720" anchor="ctr">
              <a:noAutofit/>
            </a:bodyPr>
            <a:p>
              <a:endParaRPr b="0" lang="en-US" sz="1800" strike="noStrike" u="none">
                <a:solidFill>
                  <a:srgbClr val="000000"/>
                </a:solidFill>
                <a:uFillTx/>
                <a:latin typeface="Arial"/>
                <a:ea typeface="DejaVu Sans"/>
              </a:endParaRPr>
            </a:p>
          </p:txBody>
        </p:sp>
        <p:sp>
          <p:nvSpPr>
            <p:cNvPr id="192" name=""/>
            <p:cNvSpPr/>
            <p:nvPr/>
          </p:nvSpPr>
          <p:spPr>
            <a:xfrm flipH="1">
              <a:off x="5660640" y="5756760"/>
              <a:ext cx="565920" cy="720"/>
            </a:xfrm>
            <a:prstGeom prst="line">
              <a:avLst/>
            </a:prstGeom>
            <a:ln w="38160">
              <a:solidFill>
                <a:srgbClr val="1296db"/>
              </a:solidFill>
              <a:round/>
              <a:tailEnd len="med" type="triangle" w="med"/>
            </a:ln>
          </p:spPr>
          <p:style>
            <a:lnRef idx="0"/>
            <a:fillRef idx="0"/>
            <a:effectRef idx="0"/>
            <a:fontRef idx="minor"/>
          </p:style>
          <p:txBody>
            <a:bodyPr lIns="108720" rIns="108720" tIns="-63720" bIns="-63720" anchor="ctr">
              <a:noAutofit/>
            </a:bodyPr>
            <a:p>
              <a:endParaRPr b="0" lang="en-US" sz="1800" strike="noStrike" u="none">
                <a:solidFill>
                  <a:srgbClr val="000000"/>
                </a:solidFill>
                <a:uFillTx/>
                <a:latin typeface="Arial"/>
                <a:ea typeface="DejaVu Sans"/>
              </a:endParaRPr>
            </a:p>
          </p:txBody>
        </p:sp>
        <p:sp>
          <p:nvSpPr>
            <p:cNvPr id="193" name=""/>
            <p:cNvSpPr/>
            <p:nvPr/>
          </p:nvSpPr>
          <p:spPr>
            <a:xfrm>
              <a:off x="5943600" y="6606000"/>
              <a:ext cx="2262600" cy="5428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1800" strike="noStrike" u="none">
                  <a:solidFill>
                    <a:srgbClr val="1296db"/>
                  </a:solidFill>
                  <a:uFillTx/>
                  <a:latin typeface="Arial"/>
                  <a:ea typeface="DejaVu Sans"/>
                </a:rPr>
                <a:t>Signal.emit</a:t>
              </a:r>
              <a:endParaRPr b="0" lang="en-US" sz="1800" strike="noStrike" u="none">
                <a:solidFill>
                  <a:srgbClr val="000000"/>
                </a:solidFill>
                <a:uFillTx/>
                <a:latin typeface="Arial"/>
              </a:endParaRPr>
            </a:p>
          </p:txBody>
        </p:sp>
        <p:sp>
          <p:nvSpPr>
            <p:cNvPr id="194" name=""/>
            <p:cNvSpPr/>
            <p:nvPr/>
          </p:nvSpPr>
          <p:spPr>
            <a:xfrm>
              <a:off x="4415040" y="6606000"/>
              <a:ext cx="1130760" cy="5644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1800" strike="noStrike" u="none">
                  <a:solidFill>
                    <a:srgbClr val="1296db"/>
                  </a:solidFill>
                  <a:uFillTx/>
                  <a:latin typeface="Arial"/>
                  <a:ea typeface="DejaVu Sans"/>
                </a:rPr>
                <a:t>Func</a:t>
              </a:r>
              <a:endParaRPr b="0" lang="en-US" sz="1800" strike="noStrike" u="none">
                <a:solidFill>
                  <a:srgbClr val="000000"/>
                </a:solidFill>
                <a:uFillTx/>
                <a:latin typeface="Arial"/>
              </a:endParaRPr>
            </a:p>
          </p:txBody>
        </p:sp>
        <p:sp>
          <p:nvSpPr>
            <p:cNvPr id="195" name=""/>
            <p:cNvSpPr/>
            <p:nvPr/>
          </p:nvSpPr>
          <p:spPr>
            <a:xfrm>
              <a:off x="8377560" y="6606000"/>
              <a:ext cx="1130400" cy="5644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1800" strike="noStrike" u="none">
                  <a:solidFill>
                    <a:srgbClr val="1296db"/>
                  </a:solidFill>
                  <a:uFillTx/>
                  <a:latin typeface="Arial"/>
                  <a:ea typeface="DejaVu Sans"/>
                </a:rPr>
                <a:t>Func</a:t>
              </a:r>
              <a:endParaRPr b="0" lang="en-US" sz="1800" strike="noStrike" u="none">
                <a:solidFill>
                  <a:srgbClr val="000000"/>
                </a:solidFill>
                <a:uFillTx/>
                <a:latin typeface="Arial"/>
              </a:endParaRPr>
            </a:p>
          </p:txBody>
        </p:sp>
      </p:grpSp>
      <p:pic>
        <p:nvPicPr>
          <p:cNvPr id="196" name="" descr=""/>
          <p:cNvPicPr/>
          <p:nvPr/>
        </p:nvPicPr>
        <p:blipFill>
          <a:blip r:embed="rId5"/>
          <a:stretch/>
        </p:blipFill>
        <p:spPr>
          <a:xfrm>
            <a:off x="4500000" y="4320000"/>
            <a:ext cx="719640" cy="719640"/>
          </a:xfrm>
          <a:prstGeom prst="rect">
            <a:avLst/>
          </a:prstGeom>
          <a:ln w="0">
            <a:noFill/>
          </a:ln>
        </p:spPr>
      </p:pic>
      <p:sp>
        <p:nvSpPr>
          <p:cNvPr id="197" name="PlaceHolder 26"/>
          <p:cNvSpPr/>
          <p:nvPr/>
        </p:nvSpPr>
        <p:spPr>
          <a:xfrm>
            <a:off x="615960" y="2520000"/>
            <a:ext cx="2983680" cy="1799640"/>
          </a:xfrm>
          <a:prstGeom prst="rect">
            <a:avLst/>
          </a:prstGeom>
          <a:noFill/>
          <a:ln w="0">
            <a:noFill/>
          </a:ln>
        </p:spPr>
        <p:style>
          <a:lnRef idx="0"/>
          <a:fillRef idx="0"/>
          <a:effectRef idx="0"/>
          <a:fontRef idx="minor"/>
        </p:style>
        <p:txBody>
          <a:bodyPr lIns="0" rIns="0" tIns="0" bIns="0" anchor="t">
            <a:normAutofit/>
          </a:bodyPr>
          <a:p>
            <a:pPr marL="432000" indent="-324000">
              <a:lnSpc>
                <a:spcPct val="100000"/>
              </a:lnSpc>
              <a:buClr>
                <a:srgbClr val="000000"/>
              </a:buClr>
              <a:buSzPct val="45000"/>
              <a:buFont typeface="Wingdings" charset="2"/>
              <a:buChar char=""/>
              <a:tabLst>
                <a:tab algn="l" pos="408240"/>
              </a:tabLst>
            </a:pPr>
            <a:r>
              <a:rPr b="0" lang="en-US" sz="2000" strike="noStrike" u="none">
                <a:solidFill>
                  <a:srgbClr val="000000"/>
                </a:solidFill>
                <a:uFillTx/>
                <a:latin typeface="Arial"/>
                <a:ea typeface="DejaVu Sans"/>
              </a:rPr>
              <a:t>Problem</a:t>
            </a:r>
            <a:endParaRPr b="0" lang="en-US" sz="2000" strike="noStrike" u="none">
              <a:solidFill>
                <a:srgbClr val="000000"/>
              </a:solidFill>
              <a:uFillTx/>
              <a:latin typeface="Arial"/>
            </a:endParaRPr>
          </a:p>
          <a:p>
            <a:pPr lvl="1" marL="864000" indent="-324000">
              <a:lnSpc>
                <a:spcPct val="100000"/>
              </a:lnSpc>
              <a:spcBef>
                <a:spcPts val="1134"/>
              </a:spcBef>
              <a:buClr>
                <a:srgbClr val="000000"/>
              </a:buClr>
              <a:buSzPct val="75000"/>
              <a:buFont typeface="Symbol" charset="2"/>
              <a:buChar char=""/>
              <a:tabLst>
                <a:tab algn="l" pos="408240"/>
              </a:tabLst>
            </a:pPr>
            <a:r>
              <a:rPr b="0" lang="en-US" sz="2000" strike="noStrike" u="none">
                <a:solidFill>
                  <a:srgbClr val="000000"/>
                </a:solidFill>
                <a:uFillTx/>
                <a:latin typeface="Arial"/>
                <a:ea typeface="DejaVu Sans"/>
              </a:rPr>
              <a:t>Multiple modules</a:t>
            </a:r>
            <a:endParaRPr b="0" lang="en-US" sz="2000" strike="noStrike" u="none">
              <a:solidFill>
                <a:srgbClr val="000000"/>
              </a:solidFill>
              <a:uFillTx/>
              <a:latin typeface="Arial"/>
            </a:endParaRPr>
          </a:p>
          <a:p>
            <a:pPr lvl="1" marL="864000" indent="-324000">
              <a:lnSpc>
                <a:spcPct val="100000"/>
              </a:lnSpc>
              <a:spcBef>
                <a:spcPts val="1134"/>
              </a:spcBef>
              <a:buClr>
                <a:srgbClr val="000000"/>
              </a:buClr>
              <a:buSzPct val="75000"/>
              <a:buFont typeface="Symbol" charset="2"/>
              <a:buChar char=""/>
              <a:tabLst>
                <a:tab algn="l" pos="408240"/>
              </a:tabLst>
            </a:pPr>
            <a:r>
              <a:rPr b="0" lang="en-US" sz="2000" strike="noStrike" u="none">
                <a:solidFill>
                  <a:srgbClr val="000000"/>
                </a:solidFill>
                <a:uFillTx/>
                <a:latin typeface="Arial"/>
                <a:ea typeface="DejaVu Sans"/>
              </a:rPr>
              <a:t>complex calls</a:t>
            </a:r>
            <a:endParaRPr b="0" lang="en-US" sz="2000" strike="noStrike" u="none">
              <a:solidFill>
                <a:srgbClr val="000000"/>
              </a:solidFill>
              <a:uFillTx/>
              <a:latin typeface="Arial"/>
            </a:endParaRPr>
          </a:p>
          <a:p>
            <a:pPr lvl="1" marL="864000" indent="-324000">
              <a:lnSpc>
                <a:spcPct val="100000"/>
              </a:lnSpc>
              <a:spcBef>
                <a:spcPts val="1134"/>
              </a:spcBef>
              <a:buClr>
                <a:srgbClr val="000000"/>
              </a:buClr>
              <a:buSzPct val="75000"/>
              <a:buFont typeface="Symbol" charset="2"/>
              <a:buChar char=""/>
              <a:tabLst>
                <a:tab algn="l" pos="408240"/>
              </a:tabLst>
            </a:pPr>
            <a:r>
              <a:rPr b="0" lang="en-US" sz="2000" strike="noStrike" u="none">
                <a:solidFill>
                  <a:srgbClr val="000000"/>
                </a:solidFill>
                <a:uFillTx/>
                <a:latin typeface="Arial"/>
                <a:ea typeface="DejaVu Sans"/>
              </a:rPr>
              <a:t>high coupling</a:t>
            </a:r>
            <a:endParaRPr b="0" lang="en-US" sz="20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8" name="PlaceHolder 1"/>
          <p:cNvSpPr>
            <a:spLocks noGrp="1"/>
          </p:cNvSpPr>
          <p:nvPr>
            <p:ph/>
          </p:nvPr>
        </p:nvSpPr>
        <p:spPr>
          <a:xfrm>
            <a:off x="432000" y="2229120"/>
            <a:ext cx="9466200" cy="4789800"/>
          </a:xfrm>
          <a:prstGeom prst="rect">
            <a:avLst/>
          </a:prstGeom>
          <a:noFill/>
          <a:ln w="0">
            <a:noFill/>
          </a:ln>
        </p:spPr>
        <p:txBody>
          <a:bodyPr lIns="0" rIns="0" tIns="0" bIns="0" anchor="t">
            <a:normAutofit/>
          </a:bodyPr>
          <a:p>
            <a:pPr marL="432000" indent="-324000">
              <a:lnSpc>
                <a:spcPct val="100000"/>
              </a:lnSpc>
              <a:spcBef>
                <a:spcPts val="1417"/>
              </a:spcBef>
              <a:buClr>
                <a:srgbClr val="000000"/>
              </a:buClr>
              <a:buSzPct val="45000"/>
              <a:buFont typeface="Wingdings" charset="2"/>
              <a:buChar char=""/>
            </a:pPr>
            <a:r>
              <a:rPr b="0" lang="en-US" sz="2800" strike="noStrike" u="none">
                <a:solidFill>
                  <a:srgbClr val="000000"/>
                </a:solidFill>
                <a:uFillTx/>
                <a:latin typeface="Arial"/>
                <a:ea typeface="Noto Sans SC"/>
              </a:rPr>
              <a:t>System Expansion</a:t>
            </a:r>
            <a:endParaRPr b="0" lang="en-US" sz="2800" strike="noStrike" u="none">
              <a:solidFill>
                <a:srgbClr val="000000"/>
              </a:solidFill>
              <a:uFillTx/>
              <a:latin typeface="Arial"/>
            </a:endParaRPr>
          </a:p>
          <a:p>
            <a:pPr lvl="1" marL="864000" indent="-324000">
              <a:lnSpc>
                <a:spcPct val="100000"/>
              </a:lnSpc>
              <a:spcBef>
                <a:spcPts val="2324"/>
              </a:spcBef>
              <a:spcAft>
                <a:spcPts val="2126"/>
              </a:spcAft>
              <a:buClr>
                <a:srgbClr val="000000"/>
              </a:buClr>
              <a:buSzPct val="75000"/>
              <a:buFont typeface="Symbol" charset="2"/>
              <a:buChar char=""/>
            </a:pPr>
            <a:r>
              <a:rPr b="0" lang="en-US" sz="2400" strike="noStrike" u="none">
                <a:solidFill>
                  <a:srgbClr val="000000"/>
                </a:solidFill>
                <a:uFillTx/>
                <a:latin typeface="Arial"/>
                <a:ea typeface="Noto Sans SC"/>
              </a:rPr>
              <a:t>Database Support: the foundation for data storage and analysis </a:t>
            </a:r>
            <a:endParaRPr b="0" lang="en-US" sz="2400" strike="noStrike" u="none">
              <a:solidFill>
                <a:srgbClr val="000000"/>
              </a:solidFill>
              <a:uFillTx/>
              <a:latin typeface="Arial"/>
            </a:endParaRPr>
          </a:p>
          <a:p>
            <a:pPr lvl="1" marL="864000" indent="-324000">
              <a:lnSpc>
                <a:spcPct val="100000"/>
              </a:lnSpc>
              <a:spcBef>
                <a:spcPts val="2324"/>
              </a:spcBef>
              <a:spcAft>
                <a:spcPts val="2126"/>
              </a:spcAft>
              <a:buClr>
                <a:srgbClr val="000000"/>
              </a:buClr>
              <a:buSzPct val="75000"/>
              <a:buFont typeface="Symbol" charset="2"/>
              <a:buChar char=""/>
            </a:pPr>
            <a:r>
              <a:rPr b="0" lang="en-US" sz="2400" strike="noStrike" u="none">
                <a:solidFill>
                  <a:srgbClr val="000000"/>
                </a:solidFill>
                <a:uFillTx/>
                <a:latin typeface="Arial"/>
                <a:ea typeface="Noto Sans SC"/>
              </a:rPr>
              <a:t>Support for multiple charging ports for testing: </a:t>
            </a:r>
            <a:br>
              <a:rPr sz="2400"/>
            </a:br>
            <a:r>
              <a:rPr b="0" lang="en-US" sz="2400" strike="noStrike" u="none">
                <a:solidFill>
                  <a:srgbClr val="000000"/>
                </a:solidFill>
                <a:uFillTx/>
                <a:latin typeface="Arial"/>
                <a:ea typeface="Noto Sans SC"/>
              </a:rPr>
              <a:t>dynamically add to the system </a:t>
            </a:r>
            <a:endParaRPr b="0" lang="en-US" sz="2400" strike="noStrike" u="none">
              <a:solidFill>
                <a:srgbClr val="000000"/>
              </a:solidFill>
              <a:uFillTx/>
              <a:latin typeface="Arial"/>
            </a:endParaRPr>
          </a:p>
          <a:p>
            <a:pPr lvl="1" marL="864000" indent="-324000">
              <a:lnSpc>
                <a:spcPct val="100000"/>
              </a:lnSpc>
              <a:spcBef>
                <a:spcPts val="2324"/>
              </a:spcBef>
              <a:spcAft>
                <a:spcPts val="2126"/>
              </a:spcAft>
              <a:buClr>
                <a:srgbClr val="000000"/>
              </a:buClr>
              <a:buSzPct val="75000"/>
              <a:buFont typeface="Symbol" charset="2"/>
              <a:buChar char=""/>
            </a:pPr>
            <a:r>
              <a:rPr b="0" lang="en-US" sz="2400" strike="noStrike" u="none">
                <a:solidFill>
                  <a:srgbClr val="000000"/>
                </a:solidFill>
                <a:uFillTx/>
                <a:latin typeface="Arial"/>
                <a:ea typeface="Noto Sans SC"/>
              </a:rPr>
              <a:t>Modular Architecture Design: Easy to combine and expand</a:t>
            </a:r>
            <a:endParaRPr b="0" lang="en-US" sz="2400" strike="noStrike" u="none">
              <a:solidFill>
                <a:srgbClr val="000000"/>
              </a:solidFill>
              <a:uFillTx/>
              <a:latin typeface="Arial"/>
            </a:endParaRPr>
          </a:p>
          <a:p>
            <a:pPr lvl="1" marL="864000" indent="-324000">
              <a:lnSpc>
                <a:spcPct val="100000"/>
              </a:lnSpc>
              <a:spcBef>
                <a:spcPts val="2324"/>
              </a:spcBef>
              <a:spcAft>
                <a:spcPts val="2126"/>
              </a:spcAft>
              <a:buClr>
                <a:srgbClr val="000000"/>
              </a:buClr>
              <a:buSzPct val="75000"/>
              <a:buFont typeface="Symbol" charset="2"/>
              <a:buChar char=""/>
            </a:pPr>
            <a:r>
              <a:rPr b="0" lang="en-US" sz="2400" strike="noStrike" u="none">
                <a:solidFill>
                  <a:srgbClr val="000000"/>
                </a:solidFill>
                <a:uFillTx/>
                <a:latin typeface="Arial"/>
                <a:ea typeface="Noto Sans SC"/>
              </a:rPr>
              <a:t>Multi-Platform GUI Control Support: Unified Control </a:t>
            </a:r>
            <a:endParaRPr b="0" lang="en-US" sz="2400" strike="noStrike" u="none">
              <a:solidFill>
                <a:srgbClr val="000000"/>
              </a:solidFill>
              <a:uFillTx/>
              <a:latin typeface="Arial"/>
            </a:endParaRPr>
          </a:p>
        </p:txBody>
      </p:sp>
      <p:sp>
        <p:nvSpPr>
          <p:cNvPr id="199" name=""/>
          <p:cNvSpPr/>
          <p:nvPr/>
        </p:nvSpPr>
        <p:spPr>
          <a:xfrm>
            <a:off x="457200" y="492120"/>
            <a:ext cx="8275320" cy="1022400"/>
          </a:xfrm>
          <a:prstGeom prst="rect">
            <a:avLst/>
          </a:prstGeom>
          <a:noFill/>
          <a:ln w="0">
            <a:noFill/>
          </a:ln>
        </p:spPr>
        <p:style>
          <a:lnRef idx="0"/>
          <a:fillRef idx="0"/>
          <a:effectRef idx="0"/>
          <a:fontRef idx="minor"/>
        </p:style>
        <p:txBody>
          <a:bodyPr lIns="0" rIns="0" tIns="0" bIns="0" anchor="ctr">
            <a:noAutofit/>
          </a:bodyPr>
          <a:p>
            <a:pPr>
              <a:lnSpc>
                <a:spcPct val="100000"/>
              </a:lnSpc>
              <a:tabLst>
                <a:tab algn="l" pos="408240"/>
              </a:tabLst>
            </a:pPr>
            <a:r>
              <a:rPr b="0" lang="en-US" sz="3600" strike="noStrike" u="none">
                <a:solidFill>
                  <a:srgbClr val="000000"/>
                </a:solidFill>
                <a:uFillTx/>
                <a:latin typeface="Arial"/>
                <a:ea typeface="Noto Sans SC"/>
              </a:rPr>
              <a:t>System Architecture</a:t>
            </a:r>
            <a:endParaRPr b="0" lang="en-US" sz="3600" strike="noStrike" u="none">
              <a:solidFill>
                <a:srgbClr val="000000"/>
              </a:solidFill>
              <a:uFillTx/>
              <a:latin typeface="Arial"/>
            </a:endParaRPr>
          </a:p>
          <a:p>
            <a:pPr>
              <a:lnSpc>
                <a:spcPct val="100000"/>
              </a:lnSpc>
              <a:tabLst>
                <a:tab algn="l" pos="408240"/>
              </a:tabLst>
            </a:pPr>
            <a:r>
              <a:rPr b="0" lang="en-US" sz="2800" strike="noStrike" u="none">
                <a:solidFill>
                  <a:srgbClr val="000000"/>
                </a:solidFill>
                <a:uFillTx/>
                <a:latin typeface="Arial"/>
                <a:ea typeface="Noto Sans SC"/>
              </a:rPr>
              <a:t>Implementation</a:t>
            </a:r>
            <a:r>
              <a:rPr b="0" i="1" lang="en-US" sz="2800" strike="noStrike" u="none">
                <a:solidFill>
                  <a:srgbClr val="000000"/>
                </a:solidFill>
                <a:uFillTx/>
                <a:latin typeface="Arial"/>
                <a:ea typeface="Noto Sans SC"/>
              </a:rPr>
              <a:t> </a:t>
            </a:r>
            <a:endParaRPr b="0" lang="en-US" sz="2800" strike="noStrike" u="none">
              <a:solidFill>
                <a:srgbClr val="000000"/>
              </a:solidFill>
              <a:uFillTx/>
              <a:latin typeface="Arial"/>
            </a:endParaRPr>
          </a:p>
        </p:txBody>
      </p:sp>
      <p:sp>
        <p:nvSpPr>
          <p:cNvPr id="200" name=""/>
          <p:cNvSpPr/>
          <p:nvPr/>
        </p:nvSpPr>
        <p:spPr>
          <a:xfrm>
            <a:off x="432360" y="1728360"/>
            <a:ext cx="2518200" cy="342360"/>
          </a:xfrm>
          <a:prstGeom prst="roundRect">
            <a:avLst>
              <a:gd name="adj" fmla="val 16667"/>
            </a:avLst>
          </a:prstGeom>
          <a:solidFill>
            <a:srgbClr val="0369a3"/>
          </a:solidFill>
          <a:ln w="0">
            <a:solidFill>
              <a:srgbClr val="3465a4"/>
            </a:solidFill>
          </a:ln>
        </p:spPr>
        <p:style>
          <a:lnRef idx="0"/>
          <a:fillRef idx="0"/>
          <a:effectRef idx="0"/>
          <a:fontRef idx="minor"/>
        </p:style>
        <p:txBody>
          <a:bodyPr lIns="90000" rIns="90000" tIns="45000" bIns="45000" anchor="ctr">
            <a:noAutofit/>
          </a:bodyPr>
          <a:p>
            <a:pPr algn="ctr">
              <a:lnSpc>
                <a:spcPct val="100000"/>
              </a:lnSpc>
              <a:spcBef>
                <a:spcPts val="1417"/>
              </a:spcBef>
              <a:tabLst>
                <a:tab algn="l" pos="408240"/>
              </a:tabLst>
            </a:pPr>
            <a:r>
              <a:rPr b="0" lang="en-US" sz="1600" strike="noStrike" u="none">
                <a:solidFill>
                  <a:srgbClr val="ffffff"/>
                </a:solidFill>
                <a:uFillTx/>
                <a:latin typeface="Arial"/>
                <a:ea typeface="DejaVu Sans"/>
              </a:rPr>
              <a:t>Communication</a:t>
            </a:r>
            <a:endParaRPr b="0" lang="en-US" sz="1600" strike="noStrike" u="none">
              <a:solidFill>
                <a:srgbClr val="ffffff"/>
              </a:solidFill>
              <a:uFillTx/>
              <a:latin typeface="Arial"/>
            </a:endParaRPr>
          </a:p>
        </p:txBody>
      </p:sp>
      <p:sp>
        <p:nvSpPr>
          <p:cNvPr id="201" name=""/>
          <p:cNvSpPr/>
          <p:nvPr/>
        </p:nvSpPr>
        <p:spPr>
          <a:xfrm>
            <a:off x="6984360" y="1728360"/>
            <a:ext cx="2518200" cy="342360"/>
          </a:xfrm>
          <a:prstGeom prst="roundRect">
            <a:avLst>
              <a:gd name="adj" fmla="val 16667"/>
            </a:avLst>
          </a:prstGeom>
          <a:solidFill>
            <a:srgbClr val="ff860d"/>
          </a:solidFill>
          <a:ln w="0">
            <a:solidFill>
              <a:srgbClr val="ff0000"/>
            </a:solidFill>
          </a:ln>
        </p:spPr>
        <p:style>
          <a:lnRef idx="0"/>
          <a:fillRef idx="0"/>
          <a:effectRef idx="0"/>
          <a:fontRef idx="minor"/>
        </p:style>
        <p:txBody>
          <a:bodyPr lIns="90000" rIns="90000" tIns="45000" bIns="45000" anchor="ctr">
            <a:noAutofit/>
          </a:bodyPr>
          <a:p>
            <a:pPr algn="ctr">
              <a:lnSpc>
                <a:spcPct val="100000"/>
              </a:lnSpc>
              <a:spcBef>
                <a:spcPts val="1417"/>
              </a:spcBef>
              <a:tabLst>
                <a:tab algn="l" pos="408240"/>
              </a:tabLst>
            </a:pPr>
            <a:r>
              <a:rPr b="1" lang="en-US" sz="2000" strike="noStrike" u="none">
                <a:solidFill>
                  <a:srgbClr val="000000"/>
                </a:solidFill>
                <a:uFillTx/>
                <a:latin typeface="Arial"/>
                <a:ea typeface="DejaVu Sans"/>
              </a:rPr>
              <a:t>Expansion</a:t>
            </a:r>
            <a:endParaRPr b="0" lang="en-US" sz="2000" strike="noStrike" u="none">
              <a:solidFill>
                <a:srgbClr val="ffffff"/>
              </a:solidFill>
              <a:uFillTx/>
              <a:latin typeface="Arial"/>
            </a:endParaRPr>
          </a:p>
        </p:txBody>
      </p:sp>
      <p:sp>
        <p:nvSpPr>
          <p:cNvPr id="202" name=""/>
          <p:cNvSpPr/>
          <p:nvPr/>
        </p:nvSpPr>
        <p:spPr>
          <a:xfrm>
            <a:off x="3672360" y="1728360"/>
            <a:ext cx="2518200" cy="342360"/>
          </a:xfrm>
          <a:prstGeom prst="roundRect">
            <a:avLst>
              <a:gd name="adj" fmla="val 16667"/>
            </a:avLst>
          </a:prstGeom>
          <a:solidFill>
            <a:srgbClr val="0369a3"/>
          </a:solidFill>
          <a:ln w="0">
            <a:solidFill>
              <a:srgbClr val="3465a4"/>
            </a:solidFill>
          </a:ln>
        </p:spPr>
        <p:style>
          <a:lnRef idx="0"/>
          <a:fillRef idx="0"/>
          <a:effectRef idx="0"/>
          <a:fontRef idx="minor"/>
        </p:style>
        <p:txBody>
          <a:bodyPr lIns="90000" rIns="90000" tIns="45000" bIns="45000" anchor="ctr">
            <a:noAutofit/>
          </a:bodyPr>
          <a:p>
            <a:pPr algn="ctr">
              <a:lnSpc>
                <a:spcPct val="100000"/>
              </a:lnSpc>
              <a:spcBef>
                <a:spcPts val="1417"/>
              </a:spcBef>
              <a:tabLst>
                <a:tab algn="l" pos="408240"/>
              </a:tabLst>
            </a:pPr>
            <a:r>
              <a:rPr b="0" lang="en-US" sz="1600" strike="noStrike" u="none">
                <a:solidFill>
                  <a:srgbClr val="ffffff"/>
                </a:solidFill>
                <a:uFillTx/>
                <a:latin typeface="Arial"/>
                <a:ea typeface="DejaVu Sans"/>
              </a:rPr>
              <a:t>Concurrent Tasks</a:t>
            </a:r>
            <a:endParaRPr b="0" lang="en-US" sz="1600" strike="noStrike" u="none">
              <a:solidFill>
                <a:srgbClr val="ffffff"/>
              </a:solidFill>
              <a:uFillTx/>
              <a:latin typeface="Arial"/>
            </a:endParaRPr>
          </a:p>
        </p:txBody>
      </p:sp>
      <p:pic>
        <p:nvPicPr>
          <p:cNvPr id="203" name="" descr=""/>
          <p:cNvPicPr/>
          <p:nvPr/>
        </p:nvPicPr>
        <p:blipFill>
          <a:blip r:embed="rId1"/>
          <a:stretch/>
        </p:blipFill>
        <p:spPr>
          <a:xfrm>
            <a:off x="180000" y="3919320"/>
            <a:ext cx="759600" cy="759600"/>
          </a:xfrm>
          <a:prstGeom prst="rect">
            <a:avLst/>
          </a:prstGeom>
          <a:ln w="0">
            <a:noFill/>
          </a:ln>
        </p:spPr>
      </p:pic>
      <p:pic>
        <p:nvPicPr>
          <p:cNvPr id="204" name="" descr=""/>
          <p:cNvPicPr/>
          <p:nvPr/>
        </p:nvPicPr>
        <p:blipFill>
          <a:blip r:embed="rId2"/>
          <a:stretch/>
        </p:blipFill>
        <p:spPr>
          <a:xfrm>
            <a:off x="180000" y="2880000"/>
            <a:ext cx="718920" cy="718920"/>
          </a:xfrm>
          <a:prstGeom prst="rect">
            <a:avLst/>
          </a:prstGeom>
          <a:ln w="0">
            <a:noFill/>
          </a:ln>
        </p:spPr>
      </p:pic>
      <p:pic>
        <p:nvPicPr>
          <p:cNvPr id="205" name="" descr=""/>
          <p:cNvPicPr/>
          <p:nvPr/>
        </p:nvPicPr>
        <p:blipFill>
          <a:blip r:embed="rId3"/>
          <a:stretch/>
        </p:blipFill>
        <p:spPr>
          <a:xfrm>
            <a:off x="180000" y="5040000"/>
            <a:ext cx="718920" cy="718920"/>
          </a:xfrm>
          <a:prstGeom prst="rect">
            <a:avLst/>
          </a:prstGeom>
          <a:ln w="0">
            <a:noFill/>
          </a:ln>
        </p:spPr>
      </p:pic>
      <p:pic>
        <p:nvPicPr>
          <p:cNvPr id="206" name="" descr=""/>
          <p:cNvPicPr/>
          <p:nvPr/>
        </p:nvPicPr>
        <p:blipFill>
          <a:blip r:embed="rId4"/>
          <a:stretch/>
        </p:blipFill>
        <p:spPr>
          <a:xfrm>
            <a:off x="180000" y="6012000"/>
            <a:ext cx="718920" cy="718920"/>
          </a:xfrm>
          <a:prstGeom prst="rect">
            <a:avLst/>
          </a:prstGeom>
          <a:ln w="0">
            <a:noFill/>
          </a:ln>
        </p:spPr>
      </p:pic>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07" name="" descr=""/>
          <p:cNvPicPr/>
          <p:nvPr/>
        </p:nvPicPr>
        <p:blipFill>
          <a:blip r:embed="rId1"/>
          <a:stretch/>
        </p:blipFill>
        <p:spPr>
          <a:xfrm>
            <a:off x="360" y="1871280"/>
            <a:ext cx="10078560" cy="5038200"/>
          </a:xfrm>
          <a:prstGeom prst="rect">
            <a:avLst/>
          </a:prstGeom>
          <a:ln w="0">
            <a:noFill/>
          </a:ln>
        </p:spPr>
      </p:pic>
      <p:sp>
        <p:nvSpPr>
          <p:cNvPr id="208" name=""/>
          <p:cNvSpPr/>
          <p:nvPr/>
        </p:nvSpPr>
        <p:spPr>
          <a:xfrm>
            <a:off x="457200" y="492480"/>
            <a:ext cx="8275320" cy="1022400"/>
          </a:xfrm>
          <a:prstGeom prst="rect">
            <a:avLst/>
          </a:prstGeom>
          <a:noFill/>
          <a:ln w="0">
            <a:noFill/>
          </a:ln>
        </p:spPr>
        <p:style>
          <a:lnRef idx="0"/>
          <a:fillRef idx="0"/>
          <a:effectRef idx="0"/>
          <a:fontRef idx="minor"/>
        </p:style>
        <p:txBody>
          <a:bodyPr lIns="0" rIns="0" tIns="0" bIns="0" anchor="ctr">
            <a:noAutofit/>
          </a:bodyPr>
          <a:p>
            <a:pPr>
              <a:lnSpc>
                <a:spcPct val="100000"/>
              </a:lnSpc>
              <a:tabLst>
                <a:tab algn="l" pos="408240"/>
              </a:tabLst>
            </a:pPr>
            <a:r>
              <a:rPr b="0" lang="en-US" sz="3600" strike="noStrike" u="none">
                <a:solidFill>
                  <a:srgbClr val="000000"/>
                </a:solidFill>
                <a:uFillTx/>
                <a:latin typeface="Arial"/>
                <a:ea typeface="Noto Sans SC"/>
              </a:rPr>
              <a:t>System Architecture</a:t>
            </a:r>
            <a:endParaRPr b="0" lang="en-US" sz="3600" strike="noStrike" u="none">
              <a:solidFill>
                <a:srgbClr val="000000"/>
              </a:solidFill>
              <a:uFillTx/>
              <a:latin typeface="Arial"/>
            </a:endParaRPr>
          </a:p>
          <a:p>
            <a:pPr>
              <a:lnSpc>
                <a:spcPct val="100000"/>
              </a:lnSpc>
              <a:tabLst>
                <a:tab algn="l" pos="408240"/>
              </a:tabLst>
            </a:pPr>
            <a:r>
              <a:rPr b="0" lang="en-US" sz="2800" strike="noStrike" u="none">
                <a:solidFill>
                  <a:srgbClr val="000000"/>
                </a:solidFill>
                <a:uFillTx/>
                <a:latin typeface="Arial"/>
                <a:ea typeface="Noto Sans SC"/>
              </a:rPr>
              <a:t>Charge Point</a:t>
            </a:r>
            <a:r>
              <a:rPr b="0" i="1" lang="en-US" sz="2800" strike="noStrike" u="none">
                <a:solidFill>
                  <a:srgbClr val="000000"/>
                </a:solidFill>
                <a:uFillTx/>
                <a:latin typeface="Arial"/>
                <a:ea typeface="Noto Sans SC"/>
              </a:rPr>
              <a:t> </a:t>
            </a:r>
            <a:endParaRPr b="0" lang="en-US" sz="28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09" name="" descr=""/>
          <p:cNvPicPr/>
          <p:nvPr/>
        </p:nvPicPr>
        <p:blipFill>
          <a:blip r:embed="rId1"/>
          <a:stretch/>
        </p:blipFill>
        <p:spPr>
          <a:xfrm>
            <a:off x="360" y="1956240"/>
            <a:ext cx="10078560" cy="3438720"/>
          </a:xfrm>
          <a:prstGeom prst="rect">
            <a:avLst/>
          </a:prstGeom>
          <a:ln w="0">
            <a:noFill/>
          </a:ln>
        </p:spPr>
      </p:pic>
      <p:sp>
        <p:nvSpPr>
          <p:cNvPr id="210" name=""/>
          <p:cNvSpPr/>
          <p:nvPr/>
        </p:nvSpPr>
        <p:spPr>
          <a:xfrm>
            <a:off x="457200" y="492480"/>
            <a:ext cx="8275320" cy="1022400"/>
          </a:xfrm>
          <a:prstGeom prst="rect">
            <a:avLst/>
          </a:prstGeom>
          <a:noFill/>
          <a:ln w="0">
            <a:noFill/>
          </a:ln>
        </p:spPr>
        <p:style>
          <a:lnRef idx="0"/>
          <a:fillRef idx="0"/>
          <a:effectRef idx="0"/>
          <a:fontRef idx="minor"/>
        </p:style>
        <p:txBody>
          <a:bodyPr lIns="0" rIns="0" tIns="0" bIns="0" anchor="ctr">
            <a:noAutofit/>
          </a:bodyPr>
          <a:p>
            <a:pPr>
              <a:lnSpc>
                <a:spcPct val="100000"/>
              </a:lnSpc>
              <a:tabLst>
                <a:tab algn="l" pos="408240"/>
              </a:tabLst>
            </a:pPr>
            <a:r>
              <a:rPr b="0" lang="en-US" sz="3600" strike="noStrike" u="none">
                <a:solidFill>
                  <a:srgbClr val="000000"/>
                </a:solidFill>
                <a:uFillTx/>
                <a:latin typeface="Arial"/>
                <a:ea typeface="Noto Sans SC"/>
              </a:rPr>
              <a:t>System Architecture</a:t>
            </a:r>
            <a:endParaRPr b="0" lang="en-US" sz="3600" strike="noStrike" u="none">
              <a:solidFill>
                <a:srgbClr val="000000"/>
              </a:solidFill>
              <a:uFillTx/>
              <a:latin typeface="Arial"/>
            </a:endParaRPr>
          </a:p>
          <a:p>
            <a:pPr>
              <a:lnSpc>
                <a:spcPct val="100000"/>
              </a:lnSpc>
              <a:tabLst>
                <a:tab algn="l" pos="408240"/>
              </a:tabLst>
            </a:pPr>
            <a:r>
              <a:rPr b="0" lang="en-US" sz="2800" strike="noStrike" u="none">
                <a:solidFill>
                  <a:srgbClr val="000000"/>
                </a:solidFill>
                <a:uFillTx/>
                <a:latin typeface="Arial"/>
                <a:ea typeface="Noto Sans SC"/>
              </a:rPr>
              <a:t>Project</a:t>
            </a:r>
            <a:endParaRPr b="0" lang="en-US" sz="28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1" name="PlaceHolder 13"/>
          <p:cNvSpPr/>
          <p:nvPr/>
        </p:nvSpPr>
        <p:spPr>
          <a:xfrm>
            <a:off x="242280" y="442080"/>
            <a:ext cx="7468920" cy="942840"/>
          </a:xfrm>
          <a:prstGeom prst="rect">
            <a:avLst/>
          </a:prstGeom>
          <a:noFill/>
          <a:ln w="0">
            <a:noFill/>
          </a:ln>
        </p:spPr>
        <p:style>
          <a:lnRef idx="0"/>
          <a:fillRef idx="0"/>
          <a:effectRef idx="0"/>
          <a:fontRef idx="minor"/>
        </p:style>
        <p:txBody>
          <a:bodyPr lIns="0" rIns="0" tIns="0" bIns="0" anchor="ctr">
            <a:noAutofit/>
          </a:bodyPr>
          <a:p>
            <a:pPr defTabSz="914400">
              <a:lnSpc>
                <a:spcPct val="90000"/>
              </a:lnSpc>
            </a:pPr>
            <a:r>
              <a:rPr b="0" lang="en-US" sz="3600" strike="noStrike" u="none">
                <a:solidFill>
                  <a:srgbClr val="000000"/>
                </a:solidFill>
                <a:uFillTx/>
                <a:latin typeface="Arial"/>
                <a:ea typeface="DejaVu Sans"/>
              </a:rPr>
              <a:t>Charge modes</a:t>
            </a:r>
            <a:endParaRPr b="0" lang="en-US" sz="3600" strike="noStrike" u="none">
              <a:solidFill>
                <a:srgbClr val="000000"/>
              </a:solidFill>
              <a:uFillTx/>
              <a:latin typeface="Arial"/>
            </a:endParaRPr>
          </a:p>
        </p:txBody>
      </p:sp>
      <p:sp>
        <p:nvSpPr>
          <p:cNvPr id="212" name="矩形 2"/>
          <p:cNvSpPr/>
          <p:nvPr/>
        </p:nvSpPr>
        <p:spPr>
          <a:xfrm>
            <a:off x="600840" y="2603880"/>
            <a:ext cx="2846880" cy="3674160"/>
          </a:xfrm>
          <a:prstGeom prst="rect">
            <a:avLst/>
          </a:prstGeom>
          <a:solidFill>
            <a:srgbClr val="ffffff"/>
          </a:solidFill>
          <a:ln w="19050">
            <a:solidFill>
              <a:srgbClr val="0369a3"/>
            </a:solidFill>
          </a:ln>
        </p:spPr>
        <p:style>
          <a:lnRef idx="2">
            <a:schemeClr val="accent2"/>
          </a:lnRef>
          <a:fillRef idx="1">
            <a:schemeClr val="lt1"/>
          </a:fillRef>
          <a:effectRef idx="0">
            <a:schemeClr val="accent2"/>
          </a:effectRef>
          <a:fontRef idx="minor"/>
        </p:style>
        <p:txBody>
          <a:bodyPr lIns="90000" rIns="90000" tIns="45000" bIns="45000" anchor="ctr">
            <a:noAutofit/>
          </a:bodyPr>
          <a:p>
            <a:pPr marL="285840" indent="-285840" defTabSz="914400">
              <a:lnSpc>
                <a:spcPct val="100000"/>
              </a:lnSpc>
              <a:buClr>
                <a:srgbClr val="000000"/>
              </a:buClr>
              <a:buFont typeface="Arial"/>
              <a:buChar char="•"/>
            </a:pPr>
            <a:r>
              <a:rPr b="1" lang="en-US" sz="1800" strike="noStrike" u="none">
                <a:solidFill>
                  <a:schemeClr val="dk1"/>
                </a:solidFill>
                <a:uFillTx/>
                <a:latin typeface="Arial"/>
                <a:ea typeface="DejaVu Sans"/>
              </a:rPr>
              <a:t>Start</a:t>
            </a:r>
            <a:endParaRPr b="0" lang="en-US" sz="1800" strike="noStrike" u="none">
              <a:solidFill>
                <a:srgbClr val="000000"/>
              </a:solidFill>
              <a:uFillTx/>
              <a:latin typeface="Arial"/>
            </a:endParaRPr>
          </a:p>
          <a:p>
            <a:pPr defTabSz="914400">
              <a:lnSpc>
                <a:spcPct val="100000"/>
              </a:lnSpc>
            </a:pPr>
            <a:endParaRPr b="0" lang="en-US" sz="1800" strike="noStrike" u="none">
              <a:solidFill>
                <a:srgbClr val="000000"/>
              </a:solidFill>
              <a:uFillTx/>
              <a:latin typeface="Arial"/>
            </a:endParaRPr>
          </a:p>
          <a:p>
            <a:pPr marL="285840" indent="-285840" defTabSz="914400">
              <a:lnSpc>
                <a:spcPct val="100000"/>
              </a:lnSpc>
              <a:buClr>
                <a:srgbClr val="000000"/>
              </a:buClr>
              <a:buFont typeface="Arial"/>
              <a:buChar char="•"/>
            </a:pPr>
            <a:r>
              <a:rPr b="1" lang="en-US" sz="1800" strike="noStrike" u="none">
                <a:solidFill>
                  <a:schemeClr val="dk1"/>
                </a:solidFill>
                <a:uFillTx/>
                <a:latin typeface="Arial"/>
                <a:ea typeface="DejaVu Sans"/>
              </a:rPr>
              <a:t>Stop</a:t>
            </a:r>
            <a:endParaRPr b="0" lang="en-US" sz="1800" strike="noStrike" u="none">
              <a:solidFill>
                <a:srgbClr val="000000"/>
              </a:solidFill>
              <a:uFillTx/>
              <a:latin typeface="Arial"/>
            </a:endParaRPr>
          </a:p>
          <a:p>
            <a:pPr defTabSz="914400">
              <a:lnSpc>
                <a:spcPct val="100000"/>
              </a:lnSpc>
            </a:pPr>
            <a:endParaRPr b="0" lang="en-US" sz="1800" strike="noStrike" u="none">
              <a:solidFill>
                <a:srgbClr val="000000"/>
              </a:solidFill>
              <a:uFillTx/>
              <a:latin typeface="Arial"/>
            </a:endParaRPr>
          </a:p>
          <a:p>
            <a:pPr marL="285840" indent="-285840" defTabSz="914400">
              <a:lnSpc>
                <a:spcPct val="100000"/>
              </a:lnSpc>
              <a:buClr>
                <a:srgbClr val="000000"/>
              </a:buClr>
              <a:buFont typeface="Arial"/>
              <a:buChar char="•"/>
            </a:pPr>
            <a:r>
              <a:rPr b="1" lang="en-US" sz="1800" strike="noStrike" u="none">
                <a:solidFill>
                  <a:schemeClr val="dk1"/>
                </a:solidFill>
                <a:uFillTx/>
                <a:latin typeface="Arial"/>
                <a:ea typeface="DejaVu Sans"/>
              </a:rPr>
              <a:t>Buttons on the charge pile or website</a:t>
            </a:r>
            <a:endParaRPr b="0" lang="en-US" sz="1800" strike="noStrike" u="none">
              <a:solidFill>
                <a:srgbClr val="000000"/>
              </a:solidFill>
              <a:uFillTx/>
              <a:latin typeface="Arial"/>
            </a:endParaRPr>
          </a:p>
        </p:txBody>
      </p:sp>
      <p:sp>
        <p:nvSpPr>
          <p:cNvPr id="213" name="矩形: 圆角 7"/>
          <p:cNvSpPr/>
          <p:nvPr/>
        </p:nvSpPr>
        <p:spPr>
          <a:xfrm>
            <a:off x="1114560" y="2229480"/>
            <a:ext cx="1854360" cy="739440"/>
          </a:xfrm>
          <a:prstGeom prst="roundRect">
            <a:avLst>
              <a:gd name="adj" fmla="val 16667"/>
            </a:avLst>
          </a:prstGeom>
          <a:solidFill>
            <a:srgbClr val="0369a3"/>
          </a:solidFill>
          <a:ln>
            <a:noFill/>
          </a:ln>
        </p:spPr>
        <p:style>
          <a:lnRef idx="1">
            <a:schemeClr val="accent2"/>
          </a:lnRef>
          <a:fillRef idx="3">
            <a:schemeClr val="accent2"/>
          </a:fillRef>
          <a:effectRef idx="2">
            <a:schemeClr val="accent2"/>
          </a:effectRef>
          <a:fontRef idx="minor"/>
        </p:style>
        <p:txBody>
          <a:bodyPr lIns="90000" rIns="90000" tIns="45000" bIns="45000" anchor="ctr">
            <a:noAutofit/>
          </a:bodyPr>
          <a:p>
            <a:pPr algn="ctr" defTabSz="914400">
              <a:lnSpc>
                <a:spcPct val="100000"/>
              </a:lnSpc>
            </a:pPr>
            <a:r>
              <a:rPr b="0" lang="en-US" sz="1800" strike="noStrike" u="none">
                <a:solidFill>
                  <a:schemeClr val="lt1"/>
                </a:solidFill>
                <a:uFillTx/>
                <a:latin typeface="Arial"/>
                <a:ea typeface="DejaVu Sans"/>
              </a:rPr>
              <a:t>Direct charging</a:t>
            </a:r>
            <a:endParaRPr b="0" lang="en-US" sz="1800" strike="noStrike" u="none">
              <a:solidFill>
                <a:srgbClr val="ffffff"/>
              </a:solidFill>
              <a:uFillTx/>
              <a:latin typeface="Arial"/>
            </a:endParaRPr>
          </a:p>
        </p:txBody>
      </p:sp>
      <p:sp>
        <p:nvSpPr>
          <p:cNvPr id="214" name="矩形 8"/>
          <p:cNvSpPr/>
          <p:nvPr/>
        </p:nvSpPr>
        <p:spPr>
          <a:xfrm>
            <a:off x="3601080" y="2603880"/>
            <a:ext cx="2846880" cy="3674160"/>
          </a:xfrm>
          <a:prstGeom prst="rect">
            <a:avLst/>
          </a:prstGeom>
          <a:solidFill>
            <a:srgbClr val="ffffff"/>
          </a:solidFill>
          <a:ln w="19050">
            <a:solidFill>
              <a:srgbClr val="0369a3"/>
            </a:solidFill>
          </a:ln>
        </p:spPr>
        <p:style>
          <a:lnRef idx="2">
            <a:schemeClr val="accent2"/>
          </a:lnRef>
          <a:fillRef idx="1">
            <a:schemeClr val="lt1"/>
          </a:fillRef>
          <a:effectRef idx="0">
            <a:schemeClr val="accent2"/>
          </a:effectRef>
          <a:fontRef idx="minor"/>
        </p:style>
        <p:txBody>
          <a:bodyPr lIns="90000" rIns="90000" tIns="45000" bIns="45000" anchor="ctr">
            <a:noAutofit/>
          </a:bodyPr>
          <a:p>
            <a:pPr marL="285840" indent="-285840" defTabSz="914400">
              <a:lnSpc>
                <a:spcPct val="100000"/>
              </a:lnSpc>
              <a:buClr>
                <a:srgbClr val="000000"/>
              </a:buClr>
              <a:buFont typeface="Arial"/>
              <a:buChar char="•"/>
            </a:pPr>
            <a:r>
              <a:rPr b="1" lang="en-US" sz="1800" strike="noStrike" u="none">
                <a:solidFill>
                  <a:schemeClr val="dk1"/>
                </a:solidFill>
                <a:uFillTx/>
                <a:latin typeface="Arial"/>
                <a:ea typeface="DejaVu Sans"/>
              </a:rPr>
              <a:t>Charge according to the uploaded schedule</a:t>
            </a:r>
            <a:endParaRPr b="0" lang="en-US" sz="1800" strike="noStrike" u="none">
              <a:solidFill>
                <a:srgbClr val="000000"/>
              </a:solidFill>
              <a:uFillTx/>
              <a:latin typeface="Arial"/>
            </a:endParaRPr>
          </a:p>
          <a:p>
            <a:pPr defTabSz="914400">
              <a:lnSpc>
                <a:spcPct val="100000"/>
              </a:lnSpc>
            </a:pPr>
            <a:endParaRPr b="0" lang="en-US" sz="1800" strike="noStrike" u="none">
              <a:solidFill>
                <a:srgbClr val="000000"/>
              </a:solidFill>
              <a:uFillTx/>
              <a:latin typeface="Arial"/>
            </a:endParaRPr>
          </a:p>
          <a:p>
            <a:pPr marL="285840" indent="-285840" defTabSz="914400">
              <a:lnSpc>
                <a:spcPct val="100000"/>
              </a:lnSpc>
              <a:buClr>
                <a:srgbClr val="000000"/>
              </a:buClr>
              <a:buFont typeface="Arial"/>
              <a:buChar char="•"/>
            </a:pPr>
            <a:r>
              <a:rPr b="1" lang="en-US" sz="1800" strike="noStrike" u="none">
                <a:solidFill>
                  <a:schemeClr val="dk1"/>
                </a:solidFill>
                <a:uFillTx/>
                <a:latin typeface="Arial"/>
                <a:ea typeface="DejaVu Sans"/>
              </a:rPr>
              <a:t>Start time, power</a:t>
            </a:r>
            <a:endParaRPr b="0" lang="en-US" sz="1800" strike="noStrike" u="none">
              <a:solidFill>
                <a:srgbClr val="000000"/>
              </a:solidFill>
              <a:uFillTx/>
              <a:latin typeface="Arial"/>
            </a:endParaRPr>
          </a:p>
          <a:p>
            <a:pPr defTabSz="914400">
              <a:lnSpc>
                <a:spcPct val="100000"/>
              </a:lnSpc>
            </a:pPr>
            <a:endParaRPr b="0" lang="en-US" sz="1800" strike="noStrike" u="none">
              <a:solidFill>
                <a:srgbClr val="000000"/>
              </a:solidFill>
              <a:uFillTx/>
              <a:latin typeface="Arial"/>
            </a:endParaRPr>
          </a:p>
        </p:txBody>
      </p:sp>
      <p:sp>
        <p:nvSpPr>
          <p:cNvPr id="215" name="矩形: 圆角 8"/>
          <p:cNvSpPr/>
          <p:nvPr/>
        </p:nvSpPr>
        <p:spPr>
          <a:xfrm>
            <a:off x="4114800" y="2229480"/>
            <a:ext cx="1854360" cy="739440"/>
          </a:xfrm>
          <a:prstGeom prst="roundRect">
            <a:avLst>
              <a:gd name="adj" fmla="val 16667"/>
            </a:avLst>
          </a:prstGeom>
          <a:solidFill>
            <a:srgbClr val="0369a3"/>
          </a:solidFill>
          <a:ln>
            <a:noFill/>
          </a:ln>
        </p:spPr>
        <p:style>
          <a:lnRef idx="1">
            <a:schemeClr val="accent2"/>
          </a:lnRef>
          <a:fillRef idx="3">
            <a:schemeClr val="accent2"/>
          </a:fillRef>
          <a:effectRef idx="2">
            <a:schemeClr val="accent2"/>
          </a:effectRef>
          <a:fontRef idx="minor"/>
        </p:style>
        <p:txBody>
          <a:bodyPr lIns="90000" rIns="90000" tIns="45000" bIns="45000" anchor="ctr">
            <a:noAutofit/>
          </a:bodyPr>
          <a:p>
            <a:pPr algn="ctr" defTabSz="914400">
              <a:lnSpc>
                <a:spcPct val="100000"/>
              </a:lnSpc>
            </a:pPr>
            <a:r>
              <a:rPr b="0" lang="en-US" sz="1800" strike="noStrike" u="none">
                <a:solidFill>
                  <a:schemeClr val="lt1"/>
                </a:solidFill>
                <a:uFillTx/>
                <a:latin typeface="Arial"/>
                <a:ea typeface="DejaVu Sans"/>
              </a:rPr>
              <a:t>Manual schedule</a:t>
            </a:r>
            <a:endParaRPr b="0" lang="en-US" sz="1800" strike="noStrike" u="none">
              <a:solidFill>
                <a:srgbClr val="ffffff"/>
              </a:solidFill>
              <a:uFillTx/>
              <a:latin typeface="Arial"/>
            </a:endParaRPr>
          </a:p>
        </p:txBody>
      </p:sp>
      <p:sp>
        <p:nvSpPr>
          <p:cNvPr id="216" name="矩形 9"/>
          <p:cNvSpPr/>
          <p:nvPr/>
        </p:nvSpPr>
        <p:spPr>
          <a:xfrm>
            <a:off x="6600960" y="2603880"/>
            <a:ext cx="2846880" cy="3674160"/>
          </a:xfrm>
          <a:prstGeom prst="rect">
            <a:avLst/>
          </a:prstGeom>
          <a:solidFill>
            <a:srgbClr val="ffffff"/>
          </a:solidFill>
          <a:ln w="19050">
            <a:solidFill>
              <a:srgbClr val="0369a3"/>
            </a:solidFill>
          </a:ln>
        </p:spPr>
        <p:style>
          <a:lnRef idx="2">
            <a:schemeClr val="accent2"/>
          </a:lnRef>
          <a:fillRef idx="1">
            <a:schemeClr val="lt1"/>
          </a:fillRef>
          <a:effectRef idx="0">
            <a:schemeClr val="accent2"/>
          </a:effectRef>
          <a:fontRef idx="minor"/>
        </p:style>
        <p:txBody>
          <a:bodyPr lIns="90000" rIns="90000" tIns="45000" bIns="45000" anchor="ctr">
            <a:noAutofit/>
          </a:bodyPr>
          <a:p>
            <a:pPr marL="285840" indent="-285840" defTabSz="914400">
              <a:lnSpc>
                <a:spcPct val="100000"/>
              </a:lnSpc>
              <a:buClr>
                <a:srgbClr val="000000"/>
              </a:buClr>
              <a:buFont typeface="Arial"/>
              <a:buChar char="•"/>
            </a:pPr>
            <a:r>
              <a:rPr b="1" lang="en-US" sz="1800" strike="noStrike" u="none">
                <a:solidFill>
                  <a:schemeClr val="dk1"/>
                </a:solidFill>
                <a:uFillTx/>
                <a:latin typeface="Arial"/>
                <a:ea typeface="DejaVu Sans"/>
              </a:rPr>
              <a:t>The schedule is generated by the optimizer</a:t>
            </a:r>
            <a:endParaRPr b="0" lang="en-US" sz="1800" strike="noStrike" u="none">
              <a:solidFill>
                <a:srgbClr val="000000"/>
              </a:solidFill>
              <a:uFillTx/>
              <a:latin typeface="Arial"/>
            </a:endParaRPr>
          </a:p>
          <a:p>
            <a:pPr defTabSz="914400">
              <a:lnSpc>
                <a:spcPct val="100000"/>
              </a:lnSpc>
            </a:pPr>
            <a:endParaRPr b="0" lang="en-US" sz="1800" strike="noStrike" u="none">
              <a:solidFill>
                <a:srgbClr val="000000"/>
              </a:solidFill>
              <a:uFillTx/>
              <a:latin typeface="Arial"/>
            </a:endParaRPr>
          </a:p>
          <a:p>
            <a:pPr marL="285840" indent="-285840" defTabSz="914400">
              <a:lnSpc>
                <a:spcPct val="100000"/>
              </a:lnSpc>
              <a:buClr>
                <a:srgbClr val="000000"/>
              </a:buClr>
              <a:buFont typeface="Arial"/>
              <a:buChar char="•"/>
            </a:pPr>
            <a:r>
              <a:rPr b="1" lang="en-US" sz="1800" strike="noStrike" u="none">
                <a:solidFill>
                  <a:schemeClr val="dk1"/>
                </a:solidFill>
                <a:uFillTx/>
                <a:latin typeface="Arial"/>
                <a:ea typeface="DejaVu Sans"/>
              </a:rPr>
              <a:t>Calibration of the charging plan periodically </a:t>
            </a:r>
            <a:endParaRPr b="0" lang="en-US" sz="1800" strike="noStrike" u="none">
              <a:solidFill>
                <a:srgbClr val="000000"/>
              </a:solidFill>
              <a:uFillTx/>
              <a:latin typeface="Arial"/>
            </a:endParaRPr>
          </a:p>
        </p:txBody>
      </p:sp>
      <p:sp>
        <p:nvSpPr>
          <p:cNvPr id="217" name="矩形: 圆角 9"/>
          <p:cNvSpPr/>
          <p:nvPr/>
        </p:nvSpPr>
        <p:spPr>
          <a:xfrm>
            <a:off x="7115040" y="2229480"/>
            <a:ext cx="1854360" cy="739440"/>
          </a:xfrm>
          <a:prstGeom prst="roundRect">
            <a:avLst>
              <a:gd name="adj" fmla="val 16667"/>
            </a:avLst>
          </a:prstGeom>
          <a:solidFill>
            <a:srgbClr val="0369a3"/>
          </a:solidFill>
          <a:ln>
            <a:noFill/>
          </a:ln>
        </p:spPr>
        <p:style>
          <a:lnRef idx="1">
            <a:schemeClr val="accent2"/>
          </a:lnRef>
          <a:fillRef idx="3">
            <a:schemeClr val="accent2"/>
          </a:fillRef>
          <a:effectRef idx="2">
            <a:schemeClr val="accent2"/>
          </a:effectRef>
          <a:fontRef idx="minor"/>
        </p:style>
        <p:txBody>
          <a:bodyPr lIns="90000" rIns="90000" tIns="45000" bIns="45000" anchor="ctr">
            <a:noAutofit/>
          </a:bodyPr>
          <a:p>
            <a:pPr algn="ctr" defTabSz="914400">
              <a:lnSpc>
                <a:spcPct val="100000"/>
              </a:lnSpc>
            </a:pPr>
            <a:r>
              <a:rPr b="0" lang="en-US" sz="1800" strike="noStrike" u="none">
                <a:solidFill>
                  <a:schemeClr val="lt1"/>
                </a:solidFill>
                <a:uFillTx/>
                <a:latin typeface="Arial"/>
                <a:ea typeface="DejaVu Sans"/>
              </a:rPr>
              <a:t>Dynamic adjustment</a:t>
            </a:r>
            <a:endParaRPr b="0" lang="en-US" sz="1800" strike="noStrike" u="none">
              <a:solidFill>
                <a:srgbClr val="ffffff"/>
              </a:solidFill>
              <a:uFillTx/>
              <a:latin typeface="Arial"/>
            </a:endParaRPr>
          </a:p>
        </p:txBody>
      </p:sp>
      <p:pic>
        <p:nvPicPr>
          <p:cNvPr id="218" name="图片 15" descr=""/>
          <p:cNvPicPr/>
          <p:nvPr/>
        </p:nvPicPr>
        <p:blipFill>
          <a:blip r:embed="rId1"/>
          <a:stretch/>
        </p:blipFill>
        <p:spPr>
          <a:xfrm>
            <a:off x="2152440" y="5501520"/>
            <a:ext cx="1143360" cy="550080"/>
          </a:xfrm>
          <a:prstGeom prst="rect">
            <a:avLst/>
          </a:prstGeom>
          <a:ln w="0">
            <a:noFill/>
          </a:ln>
        </p:spPr>
      </p:pic>
      <p:pic>
        <p:nvPicPr>
          <p:cNvPr id="219" name="图片 19" descr=""/>
          <p:cNvPicPr/>
          <p:nvPr/>
        </p:nvPicPr>
        <p:blipFill>
          <a:blip r:embed="rId2"/>
          <a:stretch/>
        </p:blipFill>
        <p:spPr>
          <a:xfrm>
            <a:off x="5445000" y="5205600"/>
            <a:ext cx="1002960" cy="1002960"/>
          </a:xfrm>
          <a:prstGeom prst="rect">
            <a:avLst/>
          </a:prstGeom>
          <a:ln w="0">
            <a:noFill/>
          </a:ln>
        </p:spPr>
      </p:pic>
      <p:pic>
        <p:nvPicPr>
          <p:cNvPr id="220" name="图片 21" descr=""/>
          <p:cNvPicPr/>
          <p:nvPr/>
        </p:nvPicPr>
        <p:blipFill>
          <a:blip r:embed="rId3"/>
          <a:stretch/>
        </p:blipFill>
        <p:spPr>
          <a:xfrm>
            <a:off x="8410320" y="5244480"/>
            <a:ext cx="977040" cy="964080"/>
          </a:xfrm>
          <a:prstGeom prst="rect">
            <a:avLst/>
          </a:prstGeom>
          <a:ln w="0">
            <a:noFill/>
          </a:ln>
        </p:spPr>
      </p:pic>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1" name="PlaceHolder 14"/>
          <p:cNvSpPr/>
          <p:nvPr/>
        </p:nvSpPr>
        <p:spPr>
          <a:xfrm>
            <a:off x="242280" y="442080"/>
            <a:ext cx="7468920" cy="942840"/>
          </a:xfrm>
          <a:prstGeom prst="rect">
            <a:avLst/>
          </a:prstGeom>
          <a:noFill/>
          <a:ln w="0">
            <a:noFill/>
          </a:ln>
        </p:spPr>
        <p:style>
          <a:lnRef idx="0"/>
          <a:fillRef idx="0"/>
          <a:effectRef idx="0"/>
          <a:fontRef idx="minor"/>
        </p:style>
        <p:txBody>
          <a:bodyPr lIns="0" rIns="0" tIns="0" bIns="0" anchor="ctr">
            <a:noAutofit/>
          </a:bodyPr>
          <a:p>
            <a:pPr defTabSz="914400">
              <a:lnSpc>
                <a:spcPct val="90000"/>
              </a:lnSpc>
            </a:pPr>
            <a:r>
              <a:rPr b="0" lang="en-US" sz="3600" strike="noStrike" u="none">
                <a:solidFill>
                  <a:srgbClr val="000000"/>
                </a:solidFill>
                <a:uFillTx/>
                <a:latin typeface="Arial"/>
                <a:ea typeface="DejaVu Sans"/>
              </a:rPr>
              <a:t>Detailed charging steps</a:t>
            </a:r>
            <a:endParaRPr b="0" lang="en-US" sz="3600" strike="noStrike" u="none">
              <a:solidFill>
                <a:srgbClr val="000000"/>
              </a:solidFill>
              <a:uFillTx/>
              <a:latin typeface="Arial"/>
            </a:endParaRPr>
          </a:p>
        </p:txBody>
      </p:sp>
      <p:sp>
        <p:nvSpPr>
          <p:cNvPr id="222" name="矩形: 圆角 1"/>
          <p:cNvSpPr/>
          <p:nvPr/>
        </p:nvSpPr>
        <p:spPr>
          <a:xfrm>
            <a:off x="8045640" y="2072520"/>
            <a:ext cx="1620000" cy="704520"/>
          </a:xfrm>
          <a:prstGeom prst="roundRect">
            <a:avLst>
              <a:gd name="adj" fmla="val 16667"/>
            </a:avLst>
          </a:prstGeom>
          <a:solidFill>
            <a:srgbClr val="0369a3"/>
          </a:solidFill>
          <a:ln>
            <a:noFill/>
          </a:ln>
        </p:spPr>
        <p:style>
          <a:lnRef idx="2">
            <a:schemeClr val="accent2">
              <a:shade val="15000"/>
            </a:schemeClr>
          </a:lnRef>
          <a:fillRef idx="1">
            <a:schemeClr val="accent2"/>
          </a:fillRef>
          <a:effectRef idx="0">
            <a:schemeClr val="accent2"/>
          </a:effectRef>
          <a:fontRef idx="minor"/>
        </p:style>
        <p:txBody>
          <a:bodyPr lIns="90000" rIns="90000" tIns="45000" bIns="45000" anchor="ctr">
            <a:noAutofit/>
          </a:bodyPr>
          <a:p>
            <a:pPr algn="ctr" defTabSz="914400">
              <a:lnSpc>
                <a:spcPct val="100000"/>
              </a:lnSpc>
            </a:pPr>
            <a:r>
              <a:rPr b="0" lang="en-US" sz="1800" strike="noStrike" u="none">
                <a:solidFill>
                  <a:schemeClr val="lt1"/>
                </a:solidFill>
                <a:uFillTx/>
                <a:latin typeface="Arial"/>
                <a:ea typeface="DejaVu Sans"/>
              </a:rPr>
              <a:t>Charging ends </a:t>
            </a:r>
            <a:endParaRPr b="0" lang="en-US" sz="1800" strike="noStrike" u="none">
              <a:solidFill>
                <a:srgbClr val="ffffff"/>
              </a:solidFill>
              <a:uFillTx/>
              <a:latin typeface="Arial"/>
            </a:endParaRPr>
          </a:p>
        </p:txBody>
      </p:sp>
      <p:sp>
        <p:nvSpPr>
          <p:cNvPr id="223" name="矩形: 圆角 2"/>
          <p:cNvSpPr/>
          <p:nvPr/>
        </p:nvSpPr>
        <p:spPr>
          <a:xfrm>
            <a:off x="308880" y="2682360"/>
            <a:ext cx="1688760" cy="2777400"/>
          </a:xfrm>
          <a:prstGeom prst="roundRect">
            <a:avLst>
              <a:gd name="adj" fmla="val 16667"/>
            </a:avLst>
          </a:prstGeom>
          <a:solidFill>
            <a:schemeClr val="bg1"/>
          </a:solidFill>
          <a:ln w="28575">
            <a:solidFill>
              <a:srgbClr val="0369a3"/>
            </a:solid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r>
              <a:rPr b="0" lang="en-US" sz="1800" strike="noStrike" u="none">
                <a:solidFill>
                  <a:schemeClr val="dk1"/>
                </a:solidFill>
                <a:uFillTx/>
                <a:latin typeface="Arial"/>
                <a:ea typeface="DejaVu Sans"/>
              </a:rPr>
              <a:t>EVSE: </a:t>
            </a:r>
            <a:endParaRPr b="0" lang="en-US" sz="1800" strike="noStrike" u="none">
              <a:solidFill>
                <a:srgbClr val="000000"/>
              </a:solidFill>
              <a:uFillTx/>
              <a:latin typeface="Arial"/>
            </a:endParaRPr>
          </a:p>
          <a:p>
            <a:pPr algn="ctr" defTabSz="914400">
              <a:lnSpc>
                <a:spcPct val="100000"/>
              </a:lnSpc>
            </a:pPr>
            <a:r>
              <a:rPr b="0" lang="en-US" sz="1800" strike="noStrike" u="none">
                <a:solidFill>
                  <a:schemeClr val="dk1"/>
                </a:solidFill>
                <a:uFillTx/>
                <a:latin typeface="Arial"/>
                <a:ea typeface="DejaVu Sans"/>
              </a:rPr>
              <a:t>EV is present</a:t>
            </a:r>
            <a:endParaRPr b="0" lang="en-US" sz="1800" strike="noStrike" u="none">
              <a:solidFill>
                <a:srgbClr val="000000"/>
              </a:solidFill>
              <a:uFillTx/>
              <a:latin typeface="Arial"/>
            </a:endParaRPr>
          </a:p>
        </p:txBody>
      </p:sp>
      <p:sp>
        <p:nvSpPr>
          <p:cNvPr id="224" name="矩形: 圆角 3"/>
          <p:cNvSpPr/>
          <p:nvPr/>
        </p:nvSpPr>
        <p:spPr>
          <a:xfrm>
            <a:off x="2116080" y="2796480"/>
            <a:ext cx="1888920" cy="2662920"/>
          </a:xfrm>
          <a:prstGeom prst="roundRect">
            <a:avLst>
              <a:gd name="adj" fmla="val 16667"/>
            </a:avLst>
          </a:prstGeom>
          <a:solidFill>
            <a:schemeClr val="bg1"/>
          </a:solidFill>
          <a:ln w="28575">
            <a:solidFill>
              <a:srgbClr val="0369a3"/>
            </a:solid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r>
              <a:rPr b="0" lang="en-US" sz="1800" strike="noStrike" u="none">
                <a:solidFill>
                  <a:schemeClr val="dk1"/>
                </a:solidFill>
                <a:uFillTx/>
                <a:latin typeface="Arial"/>
                <a:ea typeface="DejaVu Sans"/>
              </a:rPr>
              <a:t>Check: </a:t>
            </a:r>
            <a:endParaRPr b="0" lang="en-US" sz="1800" strike="noStrike" u="none">
              <a:solidFill>
                <a:srgbClr val="000000"/>
              </a:solidFill>
              <a:uFillTx/>
              <a:latin typeface="Arial"/>
            </a:endParaRPr>
          </a:p>
          <a:p>
            <a:pPr algn="ctr" defTabSz="914400">
              <a:lnSpc>
                <a:spcPct val="100000"/>
              </a:lnSpc>
            </a:pPr>
            <a:r>
              <a:rPr b="0" lang="en-US" sz="1800" strike="noStrike" u="none">
                <a:solidFill>
                  <a:schemeClr val="dk1"/>
                </a:solidFill>
                <a:uFillTx/>
                <a:latin typeface="Arial"/>
                <a:ea typeface="DejaVu Sans"/>
              </a:rPr>
              <a:t>Vehicle, </a:t>
            </a:r>
            <a:endParaRPr b="0" lang="en-US" sz="1800" strike="noStrike" u="none">
              <a:solidFill>
                <a:srgbClr val="000000"/>
              </a:solidFill>
              <a:uFillTx/>
              <a:latin typeface="Arial"/>
            </a:endParaRPr>
          </a:p>
          <a:p>
            <a:pPr algn="ctr" defTabSz="914400">
              <a:lnSpc>
                <a:spcPct val="100000"/>
              </a:lnSpc>
            </a:pPr>
            <a:r>
              <a:rPr b="0" lang="en-US" sz="1800" strike="noStrike" u="none">
                <a:solidFill>
                  <a:schemeClr val="dk1"/>
                </a:solidFill>
                <a:uFillTx/>
                <a:latin typeface="Arial"/>
                <a:ea typeface="DejaVu Sans"/>
              </a:rPr>
              <a:t>EVSE, </a:t>
            </a:r>
            <a:endParaRPr b="0" lang="en-US" sz="1800" strike="noStrike" u="none">
              <a:solidFill>
                <a:srgbClr val="000000"/>
              </a:solidFill>
              <a:uFillTx/>
              <a:latin typeface="Arial"/>
            </a:endParaRPr>
          </a:p>
          <a:p>
            <a:pPr algn="ctr" defTabSz="914400">
              <a:lnSpc>
                <a:spcPct val="100000"/>
              </a:lnSpc>
            </a:pPr>
            <a:r>
              <a:rPr b="0" lang="en-US" sz="1800" strike="noStrike" u="none">
                <a:solidFill>
                  <a:schemeClr val="dk1"/>
                </a:solidFill>
                <a:uFillTx/>
                <a:latin typeface="Arial"/>
                <a:ea typeface="DejaVu Sans"/>
              </a:rPr>
              <a:t>Shelly,  applicable plan</a:t>
            </a:r>
            <a:endParaRPr b="0" lang="en-US" sz="1800" strike="noStrike" u="none">
              <a:solidFill>
                <a:srgbClr val="000000"/>
              </a:solidFill>
              <a:uFillTx/>
              <a:latin typeface="Arial"/>
            </a:endParaRPr>
          </a:p>
          <a:p>
            <a:pPr algn="ctr" defTabSz="914400">
              <a:lnSpc>
                <a:spcPct val="100000"/>
              </a:lnSpc>
            </a:pPr>
            <a:endParaRPr b="0" lang="en-US" sz="1800" strike="noStrike" u="none">
              <a:solidFill>
                <a:srgbClr val="000000"/>
              </a:solidFill>
              <a:uFillTx/>
              <a:latin typeface="Arial"/>
            </a:endParaRPr>
          </a:p>
        </p:txBody>
      </p:sp>
      <p:sp>
        <p:nvSpPr>
          <p:cNvPr id="225" name="矩形: 圆角 10"/>
          <p:cNvSpPr/>
          <p:nvPr/>
        </p:nvSpPr>
        <p:spPr>
          <a:xfrm>
            <a:off x="2255400" y="6062040"/>
            <a:ext cx="1610280" cy="696240"/>
          </a:xfrm>
          <a:prstGeom prst="roundRect">
            <a:avLst>
              <a:gd name="adj" fmla="val 16667"/>
            </a:avLst>
          </a:prstGeom>
          <a:solidFill>
            <a:srgbClr val="c9211e"/>
          </a:solidFill>
          <a:ln>
            <a:noFill/>
          </a:ln>
        </p:spPr>
        <p:style>
          <a:lnRef idx="3">
            <a:schemeClr val="lt1"/>
          </a:lnRef>
          <a:fillRef idx="1">
            <a:schemeClr val="accent6"/>
          </a:fillRef>
          <a:effectRef idx="1">
            <a:schemeClr val="accent6"/>
          </a:effectRef>
          <a:fontRef idx="minor"/>
        </p:style>
        <p:txBody>
          <a:bodyPr lIns="90000" rIns="90000" tIns="45000" bIns="45000" anchor="ctr">
            <a:noAutofit/>
          </a:bodyPr>
          <a:p>
            <a:pPr algn="ctr" defTabSz="914400">
              <a:lnSpc>
                <a:spcPct val="100000"/>
              </a:lnSpc>
            </a:pPr>
            <a:r>
              <a:rPr b="0" lang="en-US" sz="1800" strike="noStrike" u="none">
                <a:solidFill>
                  <a:schemeClr val="lt1"/>
                </a:solidFill>
                <a:uFillTx/>
                <a:latin typeface="Arial"/>
                <a:ea typeface="DejaVu Sans"/>
              </a:rPr>
              <a:t>ERROR</a:t>
            </a:r>
            <a:endParaRPr b="0" lang="en-US" sz="1800" strike="noStrike" u="none">
              <a:solidFill>
                <a:srgbClr val="ffffff"/>
              </a:solidFill>
              <a:uFillTx/>
              <a:latin typeface="Arial"/>
            </a:endParaRPr>
          </a:p>
        </p:txBody>
      </p:sp>
      <p:sp>
        <p:nvSpPr>
          <p:cNvPr id="226" name="矩形: 圆角 11"/>
          <p:cNvSpPr/>
          <p:nvPr/>
        </p:nvSpPr>
        <p:spPr>
          <a:xfrm>
            <a:off x="6136200" y="2682360"/>
            <a:ext cx="1726920" cy="2777400"/>
          </a:xfrm>
          <a:prstGeom prst="roundRect">
            <a:avLst>
              <a:gd name="adj" fmla="val 16667"/>
            </a:avLst>
          </a:prstGeom>
          <a:solidFill>
            <a:schemeClr val="bg1"/>
          </a:solidFill>
          <a:ln w="28575">
            <a:solidFill>
              <a:srgbClr val="0369a3"/>
            </a:solid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r>
              <a:rPr b="0" lang="en-US" sz="1800" strike="noStrike" u="none">
                <a:solidFill>
                  <a:schemeClr val="dk1"/>
                </a:solidFill>
                <a:uFillTx/>
                <a:latin typeface="Arial"/>
                <a:ea typeface="DejaVu Sans"/>
              </a:rPr>
              <a:t>Max. current to EVSE</a:t>
            </a:r>
            <a:endParaRPr b="0" lang="en-US" sz="1800" strike="noStrike" u="none">
              <a:solidFill>
                <a:srgbClr val="000000"/>
              </a:solidFill>
              <a:uFillTx/>
              <a:latin typeface="Arial"/>
            </a:endParaRPr>
          </a:p>
          <a:p>
            <a:pPr algn="ctr" defTabSz="914400">
              <a:lnSpc>
                <a:spcPct val="100000"/>
              </a:lnSpc>
            </a:pPr>
            <a:endParaRPr b="0" lang="en-US" sz="1800" strike="noStrike" u="none">
              <a:solidFill>
                <a:srgbClr val="000000"/>
              </a:solidFill>
              <a:uFillTx/>
              <a:latin typeface="Arial"/>
            </a:endParaRPr>
          </a:p>
          <a:p>
            <a:pPr algn="ctr" defTabSz="914400">
              <a:lnSpc>
                <a:spcPct val="100000"/>
              </a:lnSpc>
            </a:pPr>
            <a:r>
              <a:rPr b="0" lang="en-US" sz="1800" strike="noStrike" u="none">
                <a:solidFill>
                  <a:schemeClr val="dk1"/>
                </a:solidFill>
                <a:uFillTx/>
                <a:latin typeface="Arial"/>
                <a:ea typeface="DejaVu Sans"/>
              </a:rPr>
              <a:t>Calibration</a:t>
            </a:r>
            <a:endParaRPr b="0" lang="en-US" sz="1800" strike="noStrike" u="none">
              <a:solidFill>
                <a:srgbClr val="000000"/>
              </a:solidFill>
              <a:uFillTx/>
              <a:latin typeface="Arial"/>
            </a:endParaRPr>
          </a:p>
          <a:p>
            <a:pPr algn="ctr" defTabSz="914400">
              <a:lnSpc>
                <a:spcPct val="100000"/>
              </a:lnSpc>
            </a:pPr>
            <a:endParaRPr b="0" lang="en-US" sz="1800" strike="noStrike" u="none">
              <a:solidFill>
                <a:srgbClr val="000000"/>
              </a:solidFill>
              <a:uFillTx/>
              <a:latin typeface="Arial"/>
            </a:endParaRPr>
          </a:p>
          <a:p>
            <a:pPr algn="ctr" defTabSz="914400">
              <a:lnSpc>
                <a:spcPct val="100000"/>
              </a:lnSpc>
            </a:pPr>
            <a:r>
              <a:rPr b="0" lang="en-US" sz="1800" strike="noStrike" u="none">
                <a:solidFill>
                  <a:schemeClr val="dk1"/>
                </a:solidFill>
                <a:uFillTx/>
                <a:latin typeface="Arial"/>
                <a:ea typeface="DejaVu Sans"/>
              </a:rPr>
              <a:t>Polling-EVSE, Shelly</a:t>
            </a:r>
            <a:endParaRPr b="0" lang="en-US" sz="1800" strike="noStrike" u="none">
              <a:solidFill>
                <a:srgbClr val="000000"/>
              </a:solidFill>
              <a:uFillTx/>
              <a:latin typeface="Arial"/>
            </a:endParaRPr>
          </a:p>
        </p:txBody>
      </p:sp>
      <p:sp>
        <p:nvSpPr>
          <p:cNvPr id="227" name="矩形: 圆角 12"/>
          <p:cNvSpPr/>
          <p:nvPr/>
        </p:nvSpPr>
        <p:spPr>
          <a:xfrm>
            <a:off x="4123440" y="2682360"/>
            <a:ext cx="1842840" cy="2777400"/>
          </a:xfrm>
          <a:prstGeom prst="roundRect">
            <a:avLst>
              <a:gd name="adj" fmla="val 16667"/>
            </a:avLst>
          </a:prstGeom>
          <a:solidFill>
            <a:schemeClr val="bg1"/>
          </a:solidFill>
          <a:ln w="28575">
            <a:solidFill>
              <a:srgbClr val="0369a3"/>
            </a:solid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r>
              <a:rPr b="0" lang="en-US" sz="1800" strike="noStrike" u="none">
                <a:solidFill>
                  <a:schemeClr val="dk1"/>
                </a:solidFill>
                <a:uFillTx/>
                <a:latin typeface="Arial"/>
                <a:ea typeface="DejaVu Sans"/>
              </a:rPr>
              <a:t>Latch plug</a:t>
            </a:r>
            <a:endParaRPr b="0" lang="en-US" sz="1800" strike="noStrike" u="none">
              <a:solidFill>
                <a:srgbClr val="000000"/>
              </a:solidFill>
              <a:uFillTx/>
              <a:latin typeface="Arial"/>
            </a:endParaRPr>
          </a:p>
          <a:p>
            <a:pPr algn="ctr" defTabSz="914400">
              <a:lnSpc>
                <a:spcPct val="100000"/>
              </a:lnSpc>
            </a:pPr>
            <a:endParaRPr b="0" lang="en-US" sz="1800" strike="noStrike" u="none">
              <a:solidFill>
                <a:srgbClr val="000000"/>
              </a:solidFill>
              <a:uFillTx/>
              <a:latin typeface="Arial"/>
            </a:endParaRPr>
          </a:p>
          <a:p>
            <a:pPr algn="ctr" defTabSz="914400">
              <a:lnSpc>
                <a:spcPct val="100000"/>
              </a:lnSpc>
            </a:pPr>
            <a:r>
              <a:rPr b="0" lang="en-US" sz="1800" strike="noStrike" u="none">
                <a:solidFill>
                  <a:schemeClr val="dk1"/>
                </a:solidFill>
                <a:uFillTx/>
                <a:latin typeface="Arial"/>
                <a:ea typeface="DejaVu Sans"/>
              </a:rPr>
              <a:t>Optimizer generates the  plan</a:t>
            </a:r>
            <a:endParaRPr b="0" lang="en-US" sz="1800" strike="noStrike" u="none">
              <a:solidFill>
                <a:srgbClr val="000000"/>
              </a:solidFill>
              <a:uFillTx/>
              <a:latin typeface="Arial"/>
            </a:endParaRPr>
          </a:p>
        </p:txBody>
      </p:sp>
      <p:sp>
        <p:nvSpPr>
          <p:cNvPr id="228" name="矩形: 圆角 14"/>
          <p:cNvSpPr/>
          <p:nvPr/>
        </p:nvSpPr>
        <p:spPr>
          <a:xfrm>
            <a:off x="4077000" y="2072520"/>
            <a:ext cx="1888920" cy="704520"/>
          </a:xfrm>
          <a:prstGeom prst="roundRect">
            <a:avLst>
              <a:gd name="adj" fmla="val 16667"/>
            </a:avLst>
          </a:prstGeom>
          <a:solidFill>
            <a:srgbClr val="0369a3"/>
          </a:solidFill>
          <a:ln>
            <a:noFill/>
          </a:ln>
        </p:spPr>
        <p:style>
          <a:lnRef idx="2">
            <a:schemeClr val="accent2">
              <a:shade val="15000"/>
            </a:schemeClr>
          </a:lnRef>
          <a:fillRef idx="1">
            <a:schemeClr val="accent2"/>
          </a:fillRef>
          <a:effectRef idx="0">
            <a:schemeClr val="accent2"/>
          </a:effectRef>
          <a:fontRef idx="minor"/>
        </p:style>
        <p:txBody>
          <a:bodyPr lIns="90000" rIns="90000" tIns="45000" bIns="45000" anchor="ctr">
            <a:noAutofit/>
          </a:bodyPr>
          <a:p>
            <a:pPr algn="ctr" defTabSz="914400">
              <a:lnSpc>
                <a:spcPct val="100000"/>
              </a:lnSpc>
            </a:pPr>
            <a:r>
              <a:rPr b="0" lang="en-US" sz="1800" strike="noStrike" u="none">
                <a:solidFill>
                  <a:schemeClr val="lt1"/>
                </a:solidFill>
                <a:uFillTx/>
                <a:latin typeface="Arial"/>
                <a:ea typeface="DejaVu Sans"/>
              </a:rPr>
              <a:t>Before charging </a:t>
            </a:r>
            <a:endParaRPr b="0" lang="en-US" sz="1800" strike="noStrike" u="none">
              <a:solidFill>
                <a:srgbClr val="ffffff"/>
              </a:solidFill>
              <a:uFillTx/>
              <a:latin typeface="Arial"/>
            </a:endParaRPr>
          </a:p>
        </p:txBody>
      </p:sp>
      <p:sp>
        <p:nvSpPr>
          <p:cNvPr id="229" name="矩形: 圆角 16"/>
          <p:cNvSpPr/>
          <p:nvPr/>
        </p:nvSpPr>
        <p:spPr>
          <a:xfrm>
            <a:off x="308880" y="2073240"/>
            <a:ext cx="1688760" cy="704520"/>
          </a:xfrm>
          <a:prstGeom prst="roundRect">
            <a:avLst>
              <a:gd name="adj" fmla="val 16667"/>
            </a:avLst>
          </a:prstGeom>
          <a:solidFill>
            <a:srgbClr val="0369a3"/>
          </a:solidFill>
          <a:ln>
            <a:noFill/>
          </a:ln>
        </p:spPr>
        <p:style>
          <a:lnRef idx="2">
            <a:schemeClr val="accent2">
              <a:shade val="15000"/>
            </a:schemeClr>
          </a:lnRef>
          <a:fillRef idx="1">
            <a:schemeClr val="accent2"/>
          </a:fillRef>
          <a:effectRef idx="0">
            <a:schemeClr val="accent2"/>
          </a:effectRef>
          <a:fontRef idx="minor"/>
        </p:style>
        <p:txBody>
          <a:bodyPr lIns="90000" rIns="90000" tIns="45000" bIns="45000" anchor="ctr">
            <a:noAutofit/>
          </a:bodyPr>
          <a:p>
            <a:pPr algn="ctr" defTabSz="914400">
              <a:lnSpc>
                <a:spcPct val="100000"/>
              </a:lnSpc>
            </a:pPr>
            <a:r>
              <a:rPr b="0" lang="en-US" sz="1800" strike="noStrike" u="none">
                <a:solidFill>
                  <a:schemeClr val="lt1"/>
                </a:solidFill>
                <a:uFillTx/>
                <a:latin typeface="Arial"/>
                <a:ea typeface="DejaVu Sans"/>
              </a:rPr>
              <a:t>Plug in the charge plug </a:t>
            </a:r>
            <a:endParaRPr b="0" lang="en-US" sz="1800" strike="noStrike" u="none">
              <a:solidFill>
                <a:srgbClr val="ffffff"/>
              </a:solidFill>
              <a:uFillTx/>
              <a:latin typeface="Arial"/>
            </a:endParaRPr>
          </a:p>
        </p:txBody>
      </p:sp>
      <p:sp>
        <p:nvSpPr>
          <p:cNvPr id="230" name="矩形: 圆角 17"/>
          <p:cNvSpPr/>
          <p:nvPr/>
        </p:nvSpPr>
        <p:spPr>
          <a:xfrm>
            <a:off x="2093040" y="2072520"/>
            <a:ext cx="1888920" cy="852840"/>
          </a:xfrm>
          <a:prstGeom prst="roundRect">
            <a:avLst>
              <a:gd name="adj" fmla="val 16667"/>
            </a:avLst>
          </a:prstGeom>
          <a:solidFill>
            <a:srgbClr val="0369a3"/>
          </a:solidFill>
          <a:ln>
            <a:noFill/>
          </a:ln>
        </p:spPr>
        <p:style>
          <a:lnRef idx="2">
            <a:schemeClr val="accent2">
              <a:shade val="15000"/>
            </a:schemeClr>
          </a:lnRef>
          <a:fillRef idx="1">
            <a:schemeClr val="accent2"/>
          </a:fillRef>
          <a:effectRef idx="0">
            <a:schemeClr val="accent2"/>
          </a:effectRef>
          <a:fontRef idx="minor"/>
        </p:style>
        <p:txBody>
          <a:bodyPr lIns="90000" rIns="90000" tIns="45000" bIns="45000" anchor="ctr">
            <a:noAutofit/>
          </a:bodyPr>
          <a:p>
            <a:pPr algn="ctr" defTabSz="914400">
              <a:lnSpc>
                <a:spcPct val="100000"/>
              </a:lnSpc>
            </a:pPr>
            <a:r>
              <a:rPr b="0" lang="en-US" sz="1800" strike="noStrike" u="none">
                <a:solidFill>
                  <a:schemeClr val="lt1"/>
                </a:solidFill>
                <a:uFillTx/>
                <a:latin typeface="Arial"/>
                <a:ea typeface="DejaVu Sans"/>
              </a:rPr>
              <a:t>Select the charge mode and start </a:t>
            </a:r>
            <a:endParaRPr b="0" lang="en-US" sz="1800" strike="noStrike" u="none">
              <a:solidFill>
                <a:srgbClr val="ffffff"/>
              </a:solidFill>
              <a:uFillTx/>
              <a:latin typeface="Arial"/>
            </a:endParaRPr>
          </a:p>
        </p:txBody>
      </p:sp>
      <p:sp>
        <p:nvSpPr>
          <p:cNvPr id="231" name="矩形: 圆角 18"/>
          <p:cNvSpPr/>
          <p:nvPr/>
        </p:nvSpPr>
        <p:spPr>
          <a:xfrm>
            <a:off x="6136200" y="2091240"/>
            <a:ext cx="1726920" cy="704520"/>
          </a:xfrm>
          <a:prstGeom prst="roundRect">
            <a:avLst>
              <a:gd name="adj" fmla="val 16667"/>
            </a:avLst>
          </a:prstGeom>
          <a:solidFill>
            <a:srgbClr val="0369a3"/>
          </a:solidFill>
          <a:ln>
            <a:noFill/>
          </a:ln>
        </p:spPr>
        <p:style>
          <a:lnRef idx="2">
            <a:schemeClr val="accent2">
              <a:shade val="15000"/>
            </a:schemeClr>
          </a:lnRef>
          <a:fillRef idx="1">
            <a:schemeClr val="accent2"/>
          </a:fillRef>
          <a:effectRef idx="0">
            <a:schemeClr val="accent2"/>
          </a:effectRef>
          <a:fontRef idx="minor"/>
        </p:style>
        <p:txBody>
          <a:bodyPr lIns="90000" rIns="90000" tIns="45000" bIns="45000" anchor="ctr">
            <a:noAutofit/>
          </a:bodyPr>
          <a:p>
            <a:pPr algn="ctr" defTabSz="914400">
              <a:lnSpc>
                <a:spcPct val="100000"/>
              </a:lnSpc>
            </a:pPr>
            <a:r>
              <a:rPr b="0" lang="en-US" sz="1800" strike="noStrike" u="none">
                <a:solidFill>
                  <a:schemeClr val="lt1"/>
                </a:solidFill>
                <a:uFillTx/>
                <a:latin typeface="Arial"/>
                <a:ea typeface="DejaVu Sans"/>
              </a:rPr>
              <a:t>In charging </a:t>
            </a:r>
            <a:endParaRPr b="0" lang="en-US" sz="1800" strike="noStrike" u="none">
              <a:solidFill>
                <a:srgbClr val="ffffff"/>
              </a:solidFill>
              <a:uFillTx/>
              <a:latin typeface="Arial"/>
            </a:endParaRPr>
          </a:p>
        </p:txBody>
      </p:sp>
      <p:sp>
        <p:nvSpPr>
          <p:cNvPr id="232" name="矩形: 圆角 19"/>
          <p:cNvSpPr/>
          <p:nvPr/>
        </p:nvSpPr>
        <p:spPr>
          <a:xfrm>
            <a:off x="8045640" y="2682360"/>
            <a:ext cx="1620000" cy="2777400"/>
          </a:xfrm>
          <a:prstGeom prst="roundRect">
            <a:avLst>
              <a:gd name="adj" fmla="val 16667"/>
            </a:avLst>
          </a:prstGeom>
          <a:solidFill>
            <a:schemeClr val="bg1"/>
          </a:solidFill>
          <a:ln w="28575">
            <a:solidFill>
              <a:srgbClr val="0369a3"/>
            </a:solid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r>
              <a:rPr b="0" lang="en-US" sz="1800" strike="noStrike" u="none">
                <a:solidFill>
                  <a:schemeClr val="dk1"/>
                </a:solidFill>
                <a:uFillTx/>
                <a:latin typeface="Arial"/>
                <a:ea typeface="DejaVu Sans"/>
              </a:rPr>
              <a:t>Unlatch</a:t>
            </a:r>
            <a:endParaRPr b="0" lang="en-US" sz="1800" strike="noStrike" u="none">
              <a:solidFill>
                <a:srgbClr val="000000"/>
              </a:solidFill>
              <a:uFillTx/>
              <a:latin typeface="Arial"/>
            </a:endParaRPr>
          </a:p>
          <a:p>
            <a:pPr algn="ctr" defTabSz="914400">
              <a:lnSpc>
                <a:spcPct val="100000"/>
              </a:lnSpc>
            </a:pPr>
            <a:endParaRPr b="0" lang="en-US" sz="1800" strike="noStrike" u="none">
              <a:solidFill>
                <a:srgbClr val="000000"/>
              </a:solidFill>
              <a:uFillTx/>
              <a:latin typeface="Arial"/>
            </a:endParaRPr>
          </a:p>
          <a:p>
            <a:pPr algn="ctr" defTabSz="914400">
              <a:lnSpc>
                <a:spcPct val="100000"/>
              </a:lnSpc>
            </a:pPr>
            <a:r>
              <a:rPr b="0" lang="en-US" sz="1800" strike="noStrike" u="none">
                <a:solidFill>
                  <a:schemeClr val="dk1"/>
                </a:solidFill>
                <a:uFillTx/>
                <a:latin typeface="Arial"/>
                <a:ea typeface="DejaVu Sans"/>
              </a:rPr>
              <a:t>Clear data</a:t>
            </a:r>
            <a:endParaRPr b="0" lang="en-US" sz="1800" strike="noStrike" u="none">
              <a:solidFill>
                <a:srgbClr val="000000"/>
              </a:solidFill>
              <a:uFillTx/>
              <a:latin typeface="Arial"/>
            </a:endParaRPr>
          </a:p>
        </p:txBody>
      </p:sp>
      <p:cxnSp>
        <p:nvCxnSpPr>
          <p:cNvPr id="233" name="直接箭头连接符 2"/>
          <p:cNvCxnSpPr>
            <a:stCxn id="224" idx="2"/>
            <a:endCxn id="225" idx="0"/>
          </p:cNvCxnSpPr>
          <p:nvPr/>
        </p:nvCxnSpPr>
        <p:spPr>
          <a:xfrm>
            <a:off x="3060360" y="5459400"/>
            <a:ext cx="360" cy="603000"/>
          </a:xfrm>
          <a:prstGeom prst="straightConnector1">
            <a:avLst/>
          </a:prstGeom>
          <a:ln w="28575">
            <a:solidFill>
              <a:srgbClr val="c9211e"/>
            </a:solidFill>
            <a:round/>
            <a:tailEnd len="med" type="triangle" w="med"/>
          </a:ln>
        </p:spPr>
      </p:cxnSp>
      <p:sp>
        <p:nvSpPr>
          <p:cNvPr id="234" name="文本框 16"/>
          <p:cNvSpPr/>
          <p:nvPr/>
        </p:nvSpPr>
        <p:spPr>
          <a:xfrm>
            <a:off x="3065400" y="5576400"/>
            <a:ext cx="752400" cy="363960"/>
          </a:xfrm>
          <a:prstGeom prst="rect">
            <a:avLst/>
          </a:prstGeom>
          <a:noFill/>
          <a:ln w="0">
            <a:noFill/>
          </a:ln>
        </p:spPr>
        <p:style>
          <a:lnRef idx="0"/>
          <a:fillRef idx="0"/>
          <a:effectRef idx="0"/>
          <a:fontRef idx="minor"/>
        </p:style>
        <p:txBody>
          <a:bodyPr wrap="none" lIns="90000" rIns="90000" tIns="45000" bIns="45000" anchor="t">
            <a:spAutoFit/>
          </a:bodyPr>
          <a:p>
            <a:pPr defTabSz="914400">
              <a:lnSpc>
                <a:spcPct val="100000"/>
              </a:lnSpc>
            </a:pPr>
            <a:r>
              <a:rPr b="0" lang="en-US" sz="1800" strike="noStrike" u="none">
                <a:solidFill>
                  <a:schemeClr val="dk1"/>
                </a:solidFill>
                <a:uFillTx/>
                <a:latin typeface="Arial"/>
                <a:ea typeface="DejaVu Sans"/>
              </a:rPr>
              <a:t>If not </a:t>
            </a:r>
            <a:endParaRPr b="0" lang="en-US" sz="1800" strike="noStrike" u="none">
              <a:solidFill>
                <a:srgbClr val="000000"/>
              </a:solidFill>
              <a:uFillTx/>
              <a:latin typeface="Arial"/>
            </a:endParaRPr>
          </a:p>
        </p:txBody>
      </p:sp>
      <p:cxnSp>
        <p:nvCxnSpPr>
          <p:cNvPr id="235" name="连接符: 肘形 2"/>
          <p:cNvCxnSpPr>
            <a:stCxn id="226" idx="2"/>
            <a:endCxn id="225" idx="3"/>
          </p:cNvCxnSpPr>
          <p:nvPr/>
        </p:nvCxnSpPr>
        <p:spPr>
          <a:xfrm rot="5400000">
            <a:off x="4957200" y="4368240"/>
            <a:ext cx="950760" cy="3134160"/>
          </a:xfrm>
          <a:prstGeom prst="bentConnector2">
            <a:avLst/>
          </a:prstGeom>
          <a:ln w="28575">
            <a:solidFill>
              <a:srgbClr val="c9211e"/>
            </a:solidFill>
            <a:round/>
            <a:tailEnd len="med" type="triangle" w="med"/>
          </a:ln>
        </p:spPr>
      </p:cxnSp>
      <p:sp>
        <p:nvSpPr>
          <p:cNvPr id="236" name="文本框 17"/>
          <p:cNvSpPr/>
          <p:nvPr/>
        </p:nvSpPr>
        <p:spPr>
          <a:xfrm>
            <a:off x="5062320" y="6077880"/>
            <a:ext cx="1921320" cy="363960"/>
          </a:xfrm>
          <a:prstGeom prst="rect">
            <a:avLst/>
          </a:prstGeom>
          <a:noFill/>
          <a:ln w="0">
            <a:noFill/>
          </a:ln>
        </p:spPr>
        <p:style>
          <a:lnRef idx="0"/>
          <a:fillRef idx="0"/>
          <a:effectRef idx="0"/>
          <a:fontRef idx="minor"/>
        </p:style>
        <p:txBody>
          <a:bodyPr wrap="none" lIns="90000" rIns="90000" tIns="45000" bIns="45000" anchor="t">
            <a:spAutoFit/>
          </a:bodyPr>
          <a:p>
            <a:pPr defTabSz="914400">
              <a:lnSpc>
                <a:spcPct val="100000"/>
              </a:lnSpc>
            </a:pPr>
            <a:r>
              <a:rPr b="0" lang="en-US" sz="1800" strike="noStrike" u="none">
                <a:solidFill>
                  <a:schemeClr val="dk1"/>
                </a:solidFill>
                <a:uFillTx/>
                <a:latin typeface="Arial"/>
                <a:ea typeface="DejaVu Sans"/>
              </a:rPr>
              <a:t>Hardware failure </a:t>
            </a:r>
            <a:endParaRPr b="0" lang="en-US" sz="18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7" name="PlaceHolder 15"/>
          <p:cNvSpPr/>
          <p:nvPr/>
        </p:nvSpPr>
        <p:spPr>
          <a:xfrm>
            <a:off x="242280" y="442080"/>
            <a:ext cx="7468920" cy="942840"/>
          </a:xfrm>
          <a:prstGeom prst="rect">
            <a:avLst/>
          </a:prstGeom>
          <a:noFill/>
          <a:ln w="0">
            <a:noFill/>
          </a:ln>
        </p:spPr>
        <p:style>
          <a:lnRef idx="0"/>
          <a:fillRef idx="0"/>
          <a:effectRef idx="0"/>
          <a:fontRef idx="minor"/>
        </p:style>
        <p:txBody>
          <a:bodyPr lIns="0" rIns="0" tIns="0" bIns="0" anchor="ctr">
            <a:noAutofit/>
          </a:bodyPr>
          <a:p>
            <a:pPr defTabSz="914400">
              <a:lnSpc>
                <a:spcPct val="90000"/>
              </a:lnSpc>
            </a:pPr>
            <a:r>
              <a:rPr b="0" lang="en-US" sz="3600" strike="noStrike" u="none">
                <a:solidFill>
                  <a:srgbClr val="000000"/>
                </a:solidFill>
                <a:uFillTx/>
                <a:latin typeface="Arial"/>
                <a:ea typeface="DejaVu Sans"/>
              </a:rPr>
              <a:t>Trim of plan</a:t>
            </a:r>
            <a:endParaRPr b="0" lang="en-US" sz="3600" strike="noStrike" u="none">
              <a:solidFill>
                <a:srgbClr val="000000"/>
              </a:solidFill>
              <a:uFillTx/>
              <a:latin typeface="Arial"/>
            </a:endParaRPr>
          </a:p>
        </p:txBody>
      </p:sp>
      <p:sp>
        <p:nvSpPr>
          <p:cNvPr id="238" name="矩形 1"/>
          <p:cNvSpPr/>
          <p:nvPr/>
        </p:nvSpPr>
        <p:spPr>
          <a:xfrm>
            <a:off x="2671200" y="2764440"/>
            <a:ext cx="1089000" cy="410760"/>
          </a:xfrm>
          <a:prstGeom prst="rect">
            <a:avLst/>
          </a:prstGeom>
          <a:solidFill>
            <a:srgbClr val="0369a3"/>
          </a:solidFill>
          <a:ln>
            <a:noFill/>
          </a:ln>
        </p:spPr>
        <p:style>
          <a:lnRef idx="3">
            <a:schemeClr val="lt1"/>
          </a:lnRef>
          <a:fillRef idx="1">
            <a:schemeClr val="accent2"/>
          </a:fillRef>
          <a:effectRef idx="1">
            <a:schemeClr val="accent2"/>
          </a:effectRef>
          <a:fontRef idx="minor"/>
        </p:style>
        <p:txBody>
          <a:bodyPr lIns="90000" rIns="90000" tIns="45000" bIns="45000" anchor="ctr">
            <a:noAutofit/>
          </a:bodyPr>
          <a:p>
            <a:pPr algn="ctr" defTabSz="914400">
              <a:lnSpc>
                <a:spcPct val="100000"/>
              </a:lnSpc>
            </a:pPr>
            <a:r>
              <a:rPr b="0" lang="en-US" sz="1800" strike="noStrike" u="none">
                <a:solidFill>
                  <a:schemeClr val="lt1"/>
                </a:solidFill>
                <a:uFillTx/>
                <a:latin typeface="Arial"/>
                <a:ea typeface="DejaVu Sans"/>
              </a:rPr>
              <a:t>2kW</a:t>
            </a:r>
            <a:endParaRPr b="0" lang="en-US" sz="1800" strike="noStrike" u="none">
              <a:solidFill>
                <a:srgbClr val="ffffff"/>
              </a:solidFill>
              <a:uFillTx/>
              <a:latin typeface="Arial"/>
            </a:endParaRPr>
          </a:p>
        </p:txBody>
      </p:sp>
      <p:sp>
        <p:nvSpPr>
          <p:cNvPr id="239" name="矩形 28"/>
          <p:cNvSpPr/>
          <p:nvPr/>
        </p:nvSpPr>
        <p:spPr>
          <a:xfrm>
            <a:off x="2666160" y="3512160"/>
            <a:ext cx="1099800" cy="410760"/>
          </a:xfrm>
          <a:prstGeom prst="rect">
            <a:avLst/>
          </a:prstGeom>
          <a:solidFill>
            <a:srgbClr val="0369a3"/>
          </a:solidFill>
          <a:ln>
            <a:noFill/>
          </a:ln>
        </p:spPr>
        <p:style>
          <a:lnRef idx="3">
            <a:schemeClr val="lt1"/>
          </a:lnRef>
          <a:fillRef idx="1">
            <a:schemeClr val="accent2"/>
          </a:fillRef>
          <a:effectRef idx="1">
            <a:schemeClr val="accent2"/>
          </a:effectRef>
          <a:fontRef idx="minor"/>
        </p:style>
        <p:txBody>
          <a:bodyPr lIns="90000" rIns="90000" tIns="45000" bIns="45000" anchor="ctr">
            <a:noAutofit/>
          </a:bodyPr>
          <a:p>
            <a:pPr algn="ctr" defTabSz="914400">
              <a:lnSpc>
                <a:spcPct val="100000"/>
              </a:lnSpc>
            </a:pPr>
            <a:r>
              <a:rPr b="0" lang="en-US" sz="1800" strike="noStrike" u="none">
                <a:solidFill>
                  <a:schemeClr val="lt1"/>
                </a:solidFill>
                <a:uFillTx/>
                <a:latin typeface="Arial"/>
                <a:ea typeface="DejaVu Sans"/>
              </a:rPr>
              <a:t>2kW</a:t>
            </a:r>
            <a:endParaRPr b="0" lang="en-US" sz="1800" strike="noStrike" u="none">
              <a:solidFill>
                <a:srgbClr val="ffffff"/>
              </a:solidFill>
              <a:uFillTx/>
              <a:latin typeface="Arial"/>
            </a:endParaRPr>
          </a:p>
        </p:txBody>
      </p:sp>
      <p:sp>
        <p:nvSpPr>
          <p:cNvPr id="240" name="矩形 29"/>
          <p:cNvSpPr/>
          <p:nvPr/>
        </p:nvSpPr>
        <p:spPr>
          <a:xfrm>
            <a:off x="1555200" y="5032080"/>
            <a:ext cx="1072080" cy="922680"/>
          </a:xfrm>
          <a:prstGeom prst="rect">
            <a:avLst/>
          </a:prstGeom>
          <a:solidFill>
            <a:srgbClr val="18a303"/>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r>
              <a:rPr b="0" lang="en-US" sz="1800" strike="noStrike" u="none">
                <a:solidFill>
                  <a:schemeClr val="lt1"/>
                </a:solidFill>
                <a:uFillTx/>
                <a:latin typeface="Arial"/>
                <a:ea typeface="DejaVu Sans"/>
              </a:rPr>
              <a:t>6kW</a:t>
            </a:r>
            <a:endParaRPr b="0" lang="en-US" sz="1800" strike="noStrike" u="none">
              <a:solidFill>
                <a:srgbClr val="ffffff"/>
              </a:solidFill>
              <a:uFillTx/>
              <a:latin typeface="Arial"/>
            </a:endParaRPr>
          </a:p>
        </p:txBody>
      </p:sp>
      <p:sp>
        <p:nvSpPr>
          <p:cNvPr id="241" name="矩形 30"/>
          <p:cNvSpPr/>
          <p:nvPr/>
        </p:nvSpPr>
        <p:spPr>
          <a:xfrm>
            <a:off x="2661480" y="4313880"/>
            <a:ext cx="1104480" cy="410760"/>
          </a:xfrm>
          <a:prstGeom prst="rect">
            <a:avLst/>
          </a:prstGeom>
          <a:solidFill>
            <a:srgbClr val="0369a3"/>
          </a:solidFill>
          <a:ln>
            <a:noFill/>
          </a:ln>
        </p:spPr>
        <p:style>
          <a:lnRef idx="3">
            <a:schemeClr val="lt1"/>
          </a:lnRef>
          <a:fillRef idx="1">
            <a:schemeClr val="accent2"/>
          </a:fillRef>
          <a:effectRef idx="1">
            <a:schemeClr val="accent2"/>
          </a:effectRef>
          <a:fontRef idx="minor"/>
        </p:style>
        <p:txBody>
          <a:bodyPr lIns="90000" rIns="90000" tIns="45000" bIns="45000" anchor="ctr">
            <a:noAutofit/>
          </a:bodyPr>
          <a:p>
            <a:pPr algn="ctr" defTabSz="914400">
              <a:lnSpc>
                <a:spcPct val="100000"/>
              </a:lnSpc>
            </a:pPr>
            <a:r>
              <a:rPr b="0" lang="en-US" sz="1800" strike="noStrike" u="none">
                <a:solidFill>
                  <a:schemeClr val="lt1"/>
                </a:solidFill>
                <a:uFillTx/>
                <a:latin typeface="Arial"/>
                <a:ea typeface="DejaVu Sans"/>
              </a:rPr>
              <a:t>2kW</a:t>
            </a:r>
            <a:endParaRPr b="0" lang="en-US" sz="1800" strike="noStrike" u="none">
              <a:solidFill>
                <a:srgbClr val="ffffff"/>
              </a:solidFill>
              <a:uFillTx/>
              <a:latin typeface="Arial"/>
            </a:endParaRPr>
          </a:p>
        </p:txBody>
      </p:sp>
      <p:sp>
        <p:nvSpPr>
          <p:cNvPr id="242" name="矩形 31"/>
          <p:cNvSpPr/>
          <p:nvPr/>
        </p:nvSpPr>
        <p:spPr>
          <a:xfrm>
            <a:off x="1536120" y="2860560"/>
            <a:ext cx="1085040" cy="207720"/>
          </a:xfrm>
          <a:prstGeom prst="rect">
            <a:avLst/>
          </a:prstGeom>
          <a:solidFill>
            <a:srgbClr val="0369a3"/>
          </a:solidFill>
          <a:ln>
            <a:noFill/>
          </a:ln>
        </p:spPr>
        <p:style>
          <a:lnRef idx="3">
            <a:schemeClr val="lt1"/>
          </a:lnRef>
          <a:fillRef idx="1">
            <a:schemeClr val="accent2"/>
          </a:fillRef>
          <a:effectRef idx="1">
            <a:schemeClr val="accent2"/>
          </a:effectRef>
          <a:fontRef idx="minor"/>
        </p:style>
        <p:txBody>
          <a:bodyPr lIns="90000" rIns="90000" tIns="45000" bIns="45000" anchor="ctr">
            <a:noAutofit/>
          </a:bodyPr>
          <a:p>
            <a:pPr algn="ctr" defTabSz="914400">
              <a:lnSpc>
                <a:spcPct val="100000"/>
              </a:lnSpc>
            </a:pPr>
            <a:r>
              <a:rPr b="0" lang="en-US" sz="1800" strike="noStrike" u="none">
                <a:solidFill>
                  <a:schemeClr val="lt1"/>
                </a:solidFill>
                <a:uFillTx/>
                <a:latin typeface="Arial"/>
                <a:ea typeface="DejaVu Sans"/>
              </a:rPr>
              <a:t>1kW</a:t>
            </a:r>
            <a:endParaRPr b="0" lang="en-US" sz="1800" strike="noStrike" u="none">
              <a:solidFill>
                <a:srgbClr val="ffffff"/>
              </a:solidFill>
              <a:uFillTx/>
              <a:latin typeface="Arial"/>
            </a:endParaRPr>
          </a:p>
        </p:txBody>
      </p:sp>
      <p:sp>
        <p:nvSpPr>
          <p:cNvPr id="243" name="矩形 32"/>
          <p:cNvSpPr/>
          <p:nvPr/>
        </p:nvSpPr>
        <p:spPr>
          <a:xfrm>
            <a:off x="1555200" y="4357440"/>
            <a:ext cx="1072080" cy="244080"/>
          </a:xfrm>
          <a:prstGeom prst="rect">
            <a:avLst/>
          </a:prstGeom>
          <a:solidFill>
            <a:srgbClr val="0369a3"/>
          </a:solidFill>
          <a:ln>
            <a:noFill/>
          </a:ln>
        </p:spPr>
        <p:style>
          <a:lnRef idx="3">
            <a:schemeClr val="lt1"/>
          </a:lnRef>
          <a:fillRef idx="1">
            <a:schemeClr val="accent2"/>
          </a:fillRef>
          <a:effectRef idx="1">
            <a:schemeClr val="accent2"/>
          </a:effectRef>
          <a:fontRef idx="minor"/>
        </p:style>
        <p:txBody>
          <a:bodyPr lIns="90000" rIns="90000" tIns="45000" bIns="45000" anchor="ctr">
            <a:noAutofit/>
          </a:bodyPr>
          <a:p>
            <a:pPr algn="ctr" defTabSz="914400">
              <a:lnSpc>
                <a:spcPct val="100000"/>
              </a:lnSpc>
            </a:pPr>
            <a:r>
              <a:rPr b="0" lang="en-US" sz="1800" strike="noStrike" u="none">
                <a:solidFill>
                  <a:schemeClr val="lt1"/>
                </a:solidFill>
                <a:uFillTx/>
                <a:latin typeface="Arial"/>
                <a:ea typeface="DejaVu Sans"/>
              </a:rPr>
              <a:t>1kW</a:t>
            </a:r>
            <a:endParaRPr b="0" lang="en-US" sz="1800" strike="noStrike" u="none">
              <a:solidFill>
                <a:srgbClr val="ffffff"/>
              </a:solidFill>
              <a:uFillTx/>
              <a:latin typeface="Arial"/>
            </a:endParaRPr>
          </a:p>
        </p:txBody>
      </p:sp>
      <p:sp>
        <p:nvSpPr>
          <p:cNvPr id="244" name="矩形 33"/>
          <p:cNvSpPr/>
          <p:nvPr/>
        </p:nvSpPr>
        <p:spPr>
          <a:xfrm>
            <a:off x="1536120" y="3421800"/>
            <a:ext cx="1110240" cy="621360"/>
          </a:xfrm>
          <a:prstGeom prst="rect">
            <a:avLst/>
          </a:prstGeom>
          <a:solidFill>
            <a:srgbClr val="0369a3"/>
          </a:solidFill>
          <a:ln>
            <a:noFill/>
          </a:ln>
        </p:spPr>
        <p:style>
          <a:lnRef idx="3">
            <a:schemeClr val="lt1"/>
          </a:lnRef>
          <a:fillRef idx="1">
            <a:schemeClr val="accent2"/>
          </a:fillRef>
          <a:effectRef idx="1">
            <a:schemeClr val="accent2"/>
          </a:effectRef>
          <a:fontRef idx="minor"/>
        </p:style>
        <p:txBody>
          <a:bodyPr lIns="90000" rIns="90000" tIns="45000" bIns="45000" anchor="ctr">
            <a:noAutofit/>
          </a:bodyPr>
          <a:p>
            <a:pPr algn="ctr" defTabSz="914400">
              <a:lnSpc>
                <a:spcPct val="100000"/>
              </a:lnSpc>
            </a:pPr>
            <a:r>
              <a:rPr b="0" lang="en-US" sz="1800" strike="noStrike" u="none">
                <a:solidFill>
                  <a:schemeClr val="lt1"/>
                </a:solidFill>
                <a:uFillTx/>
                <a:latin typeface="Arial"/>
                <a:ea typeface="DejaVu Sans"/>
              </a:rPr>
              <a:t>4kW</a:t>
            </a:r>
            <a:endParaRPr b="0" lang="en-US" sz="1800" strike="noStrike" u="none">
              <a:solidFill>
                <a:srgbClr val="ffffff"/>
              </a:solidFill>
              <a:uFillTx/>
              <a:latin typeface="Arial"/>
            </a:endParaRPr>
          </a:p>
        </p:txBody>
      </p:sp>
      <p:sp>
        <p:nvSpPr>
          <p:cNvPr id="245" name="矩形 34"/>
          <p:cNvSpPr/>
          <p:nvPr/>
        </p:nvSpPr>
        <p:spPr>
          <a:xfrm>
            <a:off x="2661480" y="5034240"/>
            <a:ext cx="1136520" cy="913680"/>
          </a:xfrm>
          <a:prstGeom prst="rect">
            <a:avLst/>
          </a:prstGeom>
          <a:solidFill>
            <a:srgbClr val="18a303"/>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r>
              <a:rPr b="0" lang="en-US" sz="1800" strike="noStrike" u="none">
                <a:solidFill>
                  <a:schemeClr val="lt1"/>
                </a:solidFill>
                <a:uFillTx/>
                <a:latin typeface="Arial"/>
                <a:ea typeface="DejaVu Sans"/>
              </a:rPr>
              <a:t>6kW</a:t>
            </a:r>
            <a:endParaRPr b="0" lang="en-US" sz="1800" strike="noStrike" u="none">
              <a:solidFill>
                <a:srgbClr val="ffffff"/>
              </a:solidFill>
              <a:uFillTx/>
              <a:latin typeface="Arial"/>
            </a:endParaRPr>
          </a:p>
        </p:txBody>
      </p:sp>
      <p:sp>
        <p:nvSpPr>
          <p:cNvPr id="246" name="文本框 18"/>
          <p:cNvSpPr/>
          <p:nvPr/>
        </p:nvSpPr>
        <p:spPr>
          <a:xfrm>
            <a:off x="383040" y="2571480"/>
            <a:ext cx="1009440" cy="637920"/>
          </a:xfrm>
          <a:prstGeom prst="rect">
            <a:avLst/>
          </a:prstGeom>
          <a:noFill/>
          <a:ln w="0">
            <a:noFill/>
          </a:ln>
        </p:spPr>
        <p:style>
          <a:lnRef idx="0"/>
          <a:fillRef idx="0"/>
          <a:effectRef idx="0"/>
          <a:fontRef idx="minor"/>
        </p:style>
        <p:txBody>
          <a:bodyPr lIns="90000" rIns="90000" tIns="45000" bIns="45000" anchor="ctr">
            <a:spAutoFit/>
          </a:bodyPr>
          <a:p>
            <a:pPr defTabSz="914400">
              <a:lnSpc>
                <a:spcPct val="100000"/>
              </a:lnSpc>
            </a:pPr>
            <a:r>
              <a:rPr b="0" lang="en-US" sz="1800" strike="noStrike" u="none">
                <a:solidFill>
                  <a:schemeClr val="dk1"/>
                </a:solidFill>
                <a:uFillTx/>
                <a:latin typeface="Arial"/>
                <a:ea typeface="DejaVu Sans"/>
              </a:rPr>
              <a:t>Charge</a:t>
            </a:r>
            <a:endParaRPr b="0" lang="en-US" sz="1800" strike="noStrike" u="none">
              <a:solidFill>
                <a:srgbClr val="000000"/>
              </a:solidFill>
              <a:uFillTx/>
              <a:latin typeface="Arial"/>
            </a:endParaRPr>
          </a:p>
          <a:p>
            <a:pPr defTabSz="914400">
              <a:lnSpc>
                <a:spcPct val="100000"/>
              </a:lnSpc>
            </a:pPr>
            <a:r>
              <a:rPr b="0" lang="en-US" sz="1800" strike="noStrike" u="none">
                <a:solidFill>
                  <a:schemeClr val="dk1"/>
                </a:solidFill>
                <a:uFillTx/>
                <a:latin typeface="Arial"/>
                <a:ea typeface="DejaVu Sans"/>
              </a:rPr>
              <a:t> </a:t>
            </a:r>
            <a:r>
              <a:rPr b="0" lang="en-US" sz="1800" strike="noStrike" u="none">
                <a:solidFill>
                  <a:schemeClr val="dk1"/>
                </a:solidFill>
                <a:uFillTx/>
                <a:latin typeface="Arial"/>
                <a:ea typeface="DejaVu Sans"/>
              </a:rPr>
              <a:t>unit 1</a:t>
            </a:r>
            <a:endParaRPr b="0" lang="en-US" sz="1800" strike="noStrike" u="none">
              <a:solidFill>
                <a:srgbClr val="000000"/>
              </a:solidFill>
              <a:uFillTx/>
              <a:latin typeface="Arial"/>
            </a:endParaRPr>
          </a:p>
        </p:txBody>
      </p:sp>
      <p:sp>
        <p:nvSpPr>
          <p:cNvPr id="247" name="文本框 19"/>
          <p:cNvSpPr/>
          <p:nvPr/>
        </p:nvSpPr>
        <p:spPr>
          <a:xfrm>
            <a:off x="383040" y="3427920"/>
            <a:ext cx="1009440" cy="637920"/>
          </a:xfrm>
          <a:prstGeom prst="rect">
            <a:avLst/>
          </a:prstGeom>
          <a:noFill/>
          <a:ln w="0">
            <a:noFill/>
          </a:ln>
        </p:spPr>
        <p:style>
          <a:lnRef idx="0"/>
          <a:fillRef idx="0"/>
          <a:effectRef idx="0"/>
          <a:fontRef idx="minor"/>
        </p:style>
        <p:txBody>
          <a:bodyPr lIns="90000" rIns="90000" tIns="45000" bIns="45000" anchor="ctr">
            <a:spAutoFit/>
          </a:bodyPr>
          <a:p>
            <a:pPr defTabSz="914400">
              <a:lnSpc>
                <a:spcPct val="100000"/>
              </a:lnSpc>
            </a:pPr>
            <a:r>
              <a:rPr b="0" lang="en-US" sz="1800" strike="noStrike" u="none">
                <a:solidFill>
                  <a:schemeClr val="dk1"/>
                </a:solidFill>
                <a:uFillTx/>
                <a:latin typeface="Arial"/>
                <a:ea typeface="DejaVu Sans"/>
              </a:rPr>
              <a:t>Charge </a:t>
            </a:r>
            <a:endParaRPr b="0" lang="en-US" sz="1800" strike="noStrike" u="none">
              <a:solidFill>
                <a:srgbClr val="000000"/>
              </a:solidFill>
              <a:uFillTx/>
              <a:latin typeface="Arial"/>
            </a:endParaRPr>
          </a:p>
          <a:p>
            <a:pPr defTabSz="914400">
              <a:lnSpc>
                <a:spcPct val="100000"/>
              </a:lnSpc>
            </a:pPr>
            <a:r>
              <a:rPr b="0" lang="en-US" sz="1800" strike="noStrike" u="none">
                <a:solidFill>
                  <a:schemeClr val="dk1"/>
                </a:solidFill>
                <a:uFillTx/>
                <a:latin typeface="Arial"/>
                <a:ea typeface="DejaVu Sans"/>
              </a:rPr>
              <a:t>unit 2</a:t>
            </a:r>
            <a:endParaRPr b="0" lang="en-US" sz="1800" strike="noStrike" u="none">
              <a:solidFill>
                <a:srgbClr val="000000"/>
              </a:solidFill>
              <a:uFillTx/>
              <a:latin typeface="Arial"/>
            </a:endParaRPr>
          </a:p>
        </p:txBody>
      </p:sp>
      <p:sp>
        <p:nvSpPr>
          <p:cNvPr id="248" name="文本框 20"/>
          <p:cNvSpPr/>
          <p:nvPr/>
        </p:nvSpPr>
        <p:spPr>
          <a:xfrm>
            <a:off x="383040" y="4284000"/>
            <a:ext cx="1009440" cy="637920"/>
          </a:xfrm>
          <a:prstGeom prst="rect">
            <a:avLst/>
          </a:prstGeom>
          <a:noFill/>
          <a:ln w="0">
            <a:noFill/>
          </a:ln>
        </p:spPr>
        <p:style>
          <a:lnRef idx="0"/>
          <a:fillRef idx="0"/>
          <a:effectRef idx="0"/>
          <a:fontRef idx="minor"/>
        </p:style>
        <p:txBody>
          <a:bodyPr lIns="90000" rIns="90000" tIns="45000" bIns="45000" anchor="ctr">
            <a:spAutoFit/>
          </a:bodyPr>
          <a:p>
            <a:pPr defTabSz="914400">
              <a:lnSpc>
                <a:spcPct val="100000"/>
              </a:lnSpc>
            </a:pPr>
            <a:r>
              <a:rPr b="0" lang="en-US" sz="1800" strike="noStrike" u="none">
                <a:solidFill>
                  <a:schemeClr val="dk1"/>
                </a:solidFill>
                <a:uFillTx/>
                <a:latin typeface="Arial"/>
                <a:ea typeface="DejaVu Sans"/>
              </a:rPr>
              <a:t>Charge </a:t>
            </a:r>
            <a:endParaRPr b="0" lang="en-US" sz="1800" strike="noStrike" u="none">
              <a:solidFill>
                <a:srgbClr val="000000"/>
              </a:solidFill>
              <a:uFillTx/>
              <a:latin typeface="Arial"/>
            </a:endParaRPr>
          </a:p>
          <a:p>
            <a:pPr defTabSz="914400">
              <a:lnSpc>
                <a:spcPct val="100000"/>
              </a:lnSpc>
            </a:pPr>
            <a:r>
              <a:rPr b="0" lang="en-US" sz="1800" strike="noStrike" u="none">
                <a:solidFill>
                  <a:schemeClr val="dk1"/>
                </a:solidFill>
                <a:uFillTx/>
                <a:latin typeface="Arial"/>
                <a:ea typeface="DejaVu Sans"/>
              </a:rPr>
              <a:t>unit 3</a:t>
            </a:r>
            <a:endParaRPr b="0" lang="en-US" sz="1800" strike="noStrike" u="none">
              <a:solidFill>
                <a:srgbClr val="000000"/>
              </a:solidFill>
              <a:uFillTx/>
              <a:latin typeface="Arial"/>
            </a:endParaRPr>
          </a:p>
        </p:txBody>
      </p:sp>
      <p:sp>
        <p:nvSpPr>
          <p:cNvPr id="249" name="文本框 21"/>
          <p:cNvSpPr/>
          <p:nvPr/>
        </p:nvSpPr>
        <p:spPr>
          <a:xfrm>
            <a:off x="331920" y="4909320"/>
            <a:ext cx="1112400" cy="1186560"/>
          </a:xfrm>
          <a:prstGeom prst="rect">
            <a:avLst/>
          </a:prstGeom>
          <a:noFill/>
          <a:ln w="0">
            <a:noFill/>
          </a:ln>
        </p:spPr>
        <p:style>
          <a:lnRef idx="0"/>
          <a:fillRef idx="0"/>
          <a:effectRef idx="0"/>
          <a:fontRef idx="minor"/>
        </p:style>
        <p:txBody>
          <a:bodyPr lIns="90000" rIns="90000" tIns="45000" bIns="45000" anchor="ctr">
            <a:spAutoFit/>
          </a:bodyPr>
          <a:p>
            <a:pPr defTabSz="914400">
              <a:lnSpc>
                <a:spcPct val="100000"/>
              </a:lnSpc>
            </a:pPr>
            <a:r>
              <a:rPr b="0" lang="en-US" sz="1800" strike="noStrike" u="none">
                <a:solidFill>
                  <a:schemeClr val="dk1"/>
                </a:solidFill>
                <a:uFillTx/>
                <a:latin typeface="Arial"/>
                <a:ea typeface="DejaVu Sans"/>
              </a:rPr>
              <a:t>Limit </a:t>
            </a:r>
            <a:endParaRPr b="0" lang="en-US" sz="1800" strike="noStrike" u="none">
              <a:solidFill>
                <a:srgbClr val="000000"/>
              </a:solidFill>
              <a:uFillTx/>
              <a:latin typeface="Arial"/>
            </a:endParaRPr>
          </a:p>
          <a:p>
            <a:pPr defTabSz="914400">
              <a:lnSpc>
                <a:spcPct val="100000"/>
              </a:lnSpc>
            </a:pPr>
            <a:r>
              <a:rPr b="0" lang="en-US" sz="1800" strike="noStrike" u="none">
                <a:solidFill>
                  <a:schemeClr val="dk1"/>
                </a:solidFill>
                <a:uFillTx/>
                <a:latin typeface="Arial"/>
                <a:ea typeface="DejaVu Sans"/>
              </a:rPr>
              <a:t>(6kW for example)</a:t>
            </a:r>
            <a:endParaRPr b="0" lang="en-US" sz="1800" strike="noStrike" u="none">
              <a:solidFill>
                <a:srgbClr val="000000"/>
              </a:solidFill>
              <a:uFillTx/>
              <a:latin typeface="Arial"/>
            </a:endParaRPr>
          </a:p>
        </p:txBody>
      </p:sp>
      <p:sp>
        <p:nvSpPr>
          <p:cNvPr id="250" name="左大括号 5"/>
          <p:cNvSpPr/>
          <p:nvPr/>
        </p:nvSpPr>
        <p:spPr>
          <a:xfrm rot="16200000">
            <a:off x="1962720" y="5702400"/>
            <a:ext cx="265320" cy="1051560"/>
          </a:xfrm>
          <a:prstGeom prst="leftBrace">
            <a:avLst>
              <a:gd name="adj1" fmla="val 8333"/>
              <a:gd name="adj2" fmla="val 48684"/>
            </a:avLst>
          </a:prstGeom>
          <a:noFill/>
          <a:ln w="28575">
            <a:solidFill>
              <a:srgbClr val="000000"/>
            </a:solidFill>
          </a:ln>
        </p:spPr>
        <p:style>
          <a:lnRef idx="1">
            <a:schemeClr val="accent1"/>
          </a:lnRef>
          <a:fillRef idx="0">
            <a:schemeClr val="accent1"/>
          </a:fillRef>
          <a:effectRef idx="0">
            <a:schemeClr val="accent1"/>
          </a:effectRef>
          <a:fontRef idx="minor"/>
        </p:style>
        <p:txBody>
          <a:bodyPr lIns="90000" rIns="90000" tIns="45000" bIns="45000" anchor="ctr">
            <a:noAutofit/>
          </a:bodyPr>
          <a:p>
            <a:pPr>
              <a:lnSpc>
                <a:spcPct val="100000"/>
              </a:lnSpc>
            </a:pPr>
            <a:endParaRPr b="0" lang="en-US" sz="1800" strike="noStrike" u="none">
              <a:solidFill>
                <a:schemeClr val="dk1"/>
              </a:solidFill>
              <a:uFillTx/>
              <a:latin typeface="Arial"/>
              <a:ea typeface="DejaVu Sans"/>
            </a:endParaRPr>
          </a:p>
        </p:txBody>
      </p:sp>
      <p:sp>
        <p:nvSpPr>
          <p:cNvPr id="251" name="左大括号 6"/>
          <p:cNvSpPr/>
          <p:nvPr/>
        </p:nvSpPr>
        <p:spPr>
          <a:xfrm rot="16200000">
            <a:off x="3096000" y="5670360"/>
            <a:ext cx="255960" cy="1105920"/>
          </a:xfrm>
          <a:prstGeom prst="leftBrace">
            <a:avLst>
              <a:gd name="adj1" fmla="val 8333"/>
              <a:gd name="adj2" fmla="val 48684"/>
            </a:avLst>
          </a:prstGeom>
          <a:noFill/>
          <a:ln w="28575">
            <a:solidFill>
              <a:srgbClr val="000000"/>
            </a:solidFill>
          </a:ln>
        </p:spPr>
        <p:style>
          <a:lnRef idx="1">
            <a:schemeClr val="accent1"/>
          </a:lnRef>
          <a:fillRef idx="0">
            <a:schemeClr val="accent1"/>
          </a:fillRef>
          <a:effectRef idx="0">
            <a:schemeClr val="accent1"/>
          </a:effectRef>
          <a:fontRef idx="minor"/>
        </p:style>
        <p:txBody>
          <a:bodyPr lIns="90000" rIns="90000" tIns="45000" bIns="45000" anchor="ctr">
            <a:noAutofit/>
          </a:bodyPr>
          <a:p>
            <a:pPr>
              <a:lnSpc>
                <a:spcPct val="100000"/>
              </a:lnSpc>
            </a:pPr>
            <a:endParaRPr b="0" lang="en-US" sz="1800" strike="noStrike" u="none">
              <a:solidFill>
                <a:schemeClr val="dk1"/>
              </a:solidFill>
              <a:uFillTx/>
              <a:latin typeface="Arial"/>
              <a:ea typeface="DejaVu Sans"/>
            </a:endParaRPr>
          </a:p>
        </p:txBody>
      </p:sp>
      <p:sp>
        <p:nvSpPr>
          <p:cNvPr id="252" name="文本框 22"/>
          <p:cNvSpPr/>
          <p:nvPr/>
        </p:nvSpPr>
        <p:spPr>
          <a:xfrm>
            <a:off x="1640160" y="6360840"/>
            <a:ext cx="931680" cy="363960"/>
          </a:xfrm>
          <a:prstGeom prst="rect">
            <a:avLst/>
          </a:prstGeom>
          <a:noFill/>
          <a:ln w="0">
            <a:noFill/>
          </a:ln>
        </p:spPr>
        <p:style>
          <a:lnRef idx="0"/>
          <a:fillRef idx="0"/>
          <a:effectRef idx="0"/>
          <a:fontRef idx="minor"/>
        </p:style>
        <p:txBody>
          <a:bodyPr wrap="none" lIns="90000" rIns="90000" tIns="45000" bIns="45000" anchor="t">
            <a:spAutoFit/>
          </a:bodyPr>
          <a:p>
            <a:pPr defTabSz="914400">
              <a:lnSpc>
                <a:spcPct val="100000"/>
              </a:lnSpc>
            </a:pPr>
            <a:r>
              <a:rPr b="0" lang="en-US" sz="1800" strike="noStrike" u="none">
                <a:solidFill>
                  <a:schemeClr val="dk1"/>
                </a:solidFill>
                <a:uFillTx/>
                <a:latin typeface="Arial"/>
                <a:ea typeface="DejaVu Sans"/>
              </a:rPr>
              <a:t>1</a:t>
            </a:r>
            <a:r>
              <a:rPr b="0" lang="en-US" sz="1800" strike="noStrike" u="none" baseline="30000">
                <a:solidFill>
                  <a:schemeClr val="dk1"/>
                </a:solidFill>
                <a:uFillTx/>
                <a:latin typeface="Arial"/>
                <a:ea typeface="DejaVu Sans"/>
              </a:rPr>
              <a:t>st</a:t>
            </a:r>
            <a:r>
              <a:rPr b="0" lang="en-US" sz="1800" strike="noStrike" u="none">
                <a:solidFill>
                  <a:schemeClr val="dk1"/>
                </a:solidFill>
                <a:uFillTx/>
                <a:latin typeface="Arial"/>
                <a:ea typeface="DejaVu Sans"/>
              </a:rPr>
              <a:t> hour</a:t>
            </a:r>
            <a:endParaRPr b="0" lang="en-US" sz="1800" strike="noStrike" u="none">
              <a:solidFill>
                <a:srgbClr val="000000"/>
              </a:solidFill>
              <a:uFillTx/>
              <a:latin typeface="Arial"/>
            </a:endParaRPr>
          </a:p>
        </p:txBody>
      </p:sp>
      <p:sp>
        <p:nvSpPr>
          <p:cNvPr id="253" name="文本框 23"/>
          <p:cNvSpPr/>
          <p:nvPr/>
        </p:nvSpPr>
        <p:spPr>
          <a:xfrm>
            <a:off x="2752560" y="6368040"/>
            <a:ext cx="976320" cy="363960"/>
          </a:xfrm>
          <a:prstGeom prst="rect">
            <a:avLst/>
          </a:prstGeom>
          <a:noFill/>
          <a:ln w="0">
            <a:noFill/>
          </a:ln>
        </p:spPr>
        <p:style>
          <a:lnRef idx="0"/>
          <a:fillRef idx="0"/>
          <a:effectRef idx="0"/>
          <a:fontRef idx="minor"/>
        </p:style>
        <p:txBody>
          <a:bodyPr wrap="none" lIns="90000" rIns="90000" tIns="45000" bIns="45000" anchor="t">
            <a:spAutoFit/>
          </a:bodyPr>
          <a:p>
            <a:pPr defTabSz="914400">
              <a:lnSpc>
                <a:spcPct val="100000"/>
              </a:lnSpc>
            </a:pPr>
            <a:r>
              <a:rPr b="0" lang="en-US" sz="1800" strike="noStrike" u="none">
                <a:solidFill>
                  <a:schemeClr val="dk1"/>
                </a:solidFill>
                <a:uFillTx/>
                <a:latin typeface="Arial"/>
                <a:ea typeface="DejaVu Sans"/>
              </a:rPr>
              <a:t>2</a:t>
            </a:r>
            <a:r>
              <a:rPr b="0" lang="en-US" sz="1800" strike="noStrike" u="none" baseline="30000">
                <a:solidFill>
                  <a:schemeClr val="dk1"/>
                </a:solidFill>
                <a:uFillTx/>
                <a:latin typeface="Arial"/>
                <a:ea typeface="DejaVu Sans"/>
              </a:rPr>
              <a:t>nd</a:t>
            </a:r>
            <a:r>
              <a:rPr b="0" lang="en-US" sz="1800" strike="noStrike" u="none">
                <a:solidFill>
                  <a:schemeClr val="dk1"/>
                </a:solidFill>
                <a:uFillTx/>
                <a:latin typeface="Arial"/>
                <a:ea typeface="DejaVu Sans"/>
              </a:rPr>
              <a:t> hour</a:t>
            </a:r>
            <a:endParaRPr b="0" lang="en-US" sz="1800" strike="noStrike" u="none">
              <a:solidFill>
                <a:srgbClr val="000000"/>
              </a:solidFill>
              <a:uFillTx/>
              <a:latin typeface="Arial"/>
            </a:endParaRPr>
          </a:p>
        </p:txBody>
      </p:sp>
      <p:sp>
        <p:nvSpPr>
          <p:cNvPr id="254" name="云形 3"/>
          <p:cNvSpPr/>
          <p:nvPr/>
        </p:nvSpPr>
        <p:spPr>
          <a:xfrm>
            <a:off x="4103640" y="1675800"/>
            <a:ext cx="1872000" cy="2842920"/>
          </a:xfrm>
          <a:prstGeom prst="cloud">
            <a:avLst/>
          </a:prstGeom>
          <a:solidFill>
            <a:srgbClr val="ffffff"/>
          </a:solidFill>
          <a:ln>
            <a:solidFill>
              <a:srgbClr val="000000"/>
            </a:solidFill>
          </a:ln>
        </p:spPr>
        <p:style>
          <a:lnRef idx="2">
            <a:schemeClr val="accent6"/>
          </a:lnRef>
          <a:fillRef idx="1">
            <a:schemeClr val="lt1"/>
          </a:fillRef>
          <a:effectRef idx="0">
            <a:schemeClr val="accent6"/>
          </a:effectRef>
          <a:fontRef idx="minor"/>
        </p:style>
        <p:txBody>
          <a:bodyPr lIns="90000" rIns="90000" tIns="45000" bIns="45000" anchor="ctr">
            <a:noAutofit/>
          </a:bodyPr>
          <a:p>
            <a:pPr algn="ctr" defTabSz="914400">
              <a:lnSpc>
                <a:spcPct val="100000"/>
              </a:lnSpc>
            </a:pPr>
            <a:r>
              <a:rPr b="0" lang="en-US" sz="1800" strike="noStrike" u="none">
                <a:solidFill>
                  <a:schemeClr val="dk1"/>
                </a:solidFill>
                <a:uFillTx/>
                <a:latin typeface="Arial"/>
                <a:ea typeface="DejaVu Sans"/>
              </a:rPr>
              <a:t>System response delay</a:t>
            </a:r>
            <a:endParaRPr b="0" lang="en-US" sz="1800" strike="noStrike" u="none">
              <a:solidFill>
                <a:srgbClr val="000000"/>
              </a:solidFill>
              <a:uFillTx/>
              <a:latin typeface="Arial"/>
            </a:endParaRPr>
          </a:p>
          <a:p>
            <a:pPr algn="ctr" defTabSz="914400">
              <a:lnSpc>
                <a:spcPct val="100000"/>
              </a:lnSpc>
            </a:pPr>
            <a:r>
              <a:rPr b="0" lang="en-US" sz="1800" strike="noStrike" u="none">
                <a:solidFill>
                  <a:schemeClr val="dk1"/>
                </a:solidFill>
                <a:uFillTx/>
                <a:latin typeface="Arial"/>
                <a:ea typeface="DejaVu Sans"/>
              </a:rPr>
              <a:t>Network delay</a:t>
            </a:r>
            <a:endParaRPr b="0" lang="en-US" sz="1800" strike="noStrike" u="none">
              <a:solidFill>
                <a:srgbClr val="000000"/>
              </a:solidFill>
              <a:uFillTx/>
              <a:latin typeface="Arial"/>
            </a:endParaRPr>
          </a:p>
        </p:txBody>
      </p:sp>
      <p:sp>
        <p:nvSpPr>
          <p:cNvPr id="255" name="云形 4"/>
          <p:cNvSpPr/>
          <p:nvPr/>
        </p:nvSpPr>
        <p:spPr>
          <a:xfrm>
            <a:off x="5778720" y="3446280"/>
            <a:ext cx="1133280" cy="573480"/>
          </a:xfrm>
          <a:prstGeom prst="cloud">
            <a:avLst/>
          </a:prstGeom>
          <a:solidFill>
            <a:srgbClr val="ffffff"/>
          </a:solidFill>
          <a:ln>
            <a:solidFill>
              <a:srgbClr val="000000"/>
            </a:solidFill>
          </a:ln>
        </p:spPr>
        <p:style>
          <a:lnRef idx="2">
            <a:schemeClr val="accent6"/>
          </a:lnRef>
          <a:fillRef idx="1">
            <a:schemeClr val="lt1"/>
          </a:fillRef>
          <a:effectRef idx="0">
            <a:schemeClr val="accent6"/>
          </a:effectRef>
          <a:fontRef idx="minor"/>
        </p:style>
        <p:txBody>
          <a:bodyPr lIns="90000" rIns="90000" tIns="45000" bIns="45000" anchor="ctr">
            <a:noAutofit/>
          </a:bodyPr>
          <a:p>
            <a:pPr algn="ctr" defTabSz="914400">
              <a:lnSpc>
                <a:spcPct val="100000"/>
              </a:lnSpc>
            </a:pPr>
            <a:r>
              <a:rPr b="0" lang="en-US" sz="1800" strike="noStrike" u="none">
                <a:solidFill>
                  <a:schemeClr val="dk1"/>
                </a:solidFill>
                <a:uFillTx/>
                <a:latin typeface="Arial"/>
                <a:ea typeface="DejaVu Sans"/>
              </a:rPr>
              <a:t>delay</a:t>
            </a:r>
            <a:endParaRPr b="0" lang="en-US" sz="1800" strike="noStrike" u="none">
              <a:solidFill>
                <a:srgbClr val="000000"/>
              </a:solidFill>
              <a:uFillTx/>
              <a:latin typeface="Arial"/>
            </a:endParaRPr>
          </a:p>
        </p:txBody>
      </p:sp>
      <p:sp>
        <p:nvSpPr>
          <p:cNvPr id="256" name="矩形 35"/>
          <p:cNvSpPr/>
          <p:nvPr/>
        </p:nvSpPr>
        <p:spPr>
          <a:xfrm>
            <a:off x="6928920" y="5037480"/>
            <a:ext cx="584640" cy="922680"/>
          </a:xfrm>
          <a:prstGeom prst="rect">
            <a:avLst/>
          </a:prstGeom>
          <a:solidFill>
            <a:srgbClr val="18a303"/>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r>
              <a:rPr b="0" lang="en-US" sz="1800" strike="noStrike" u="none">
                <a:solidFill>
                  <a:schemeClr val="lt1"/>
                </a:solidFill>
                <a:uFillTx/>
                <a:latin typeface="Arial"/>
                <a:ea typeface="DejaVu Sans"/>
              </a:rPr>
              <a:t>6kW</a:t>
            </a:r>
            <a:endParaRPr b="0" lang="en-US" sz="1800" strike="noStrike" u="none">
              <a:solidFill>
                <a:srgbClr val="ffffff"/>
              </a:solidFill>
              <a:uFillTx/>
              <a:latin typeface="Arial"/>
            </a:endParaRPr>
          </a:p>
        </p:txBody>
      </p:sp>
      <p:sp>
        <p:nvSpPr>
          <p:cNvPr id="257" name="矩形 36"/>
          <p:cNvSpPr/>
          <p:nvPr/>
        </p:nvSpPr>
        <p:spPr>
          <a:xfrm>
            <a:off x="8008560" y="5039640"/>
            <a:ext cx="660960" cy="913680"/>
          </a:xfrm>
          <a:prstGeom prst="rect">
            <a:avLst/>
          </a:prstGeom>
          <a:solidFill>
            <a:srgbClr val="18a303"/>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r>
              <a:rPr b="0" lang="en-US" sz="1800" strike="noStrike" u="none">
                <a:solidFill>
                  <a:schemeClr val="lt1"/>
                </a:solidFill>
                <a:uFillTx/>
                <a:latin typeface="Arial"/>
                <a:ea typeface="DejaVu Sans"/>
              </a:rPr>
              <a:t>6kW</a:t>
            </a:r>
            <a:endParaRPr b="0" lang="en-US" sz="1800" strike="noStrike" u="none">
              <a:solidFill>
                <a:srgbClr val="ffffff"/>
              </a:solidFill>
              <a:uFillTx/>
              <a:latin typeface="Arial"/>
            </a:endParaRPr>
          </a:p>
        </p:txBody>
      </p:sp>
      <p:sp>
        <p:nvSpPr>
          <p:cNvPr id="258" name="左大括号 7"/>
          <p:cNvSpPr/>
          <p:nvPr/>
        </p:nvSpPr>
        <p:spPr>
          <a:xfrm rot="16200000">
            <a:off x="6855120" y="5681520"/>
            <a:ext cx="244080" cy="1072080"/>
          </a:xfrm>
          <a:prstGeom prst="leftBrace">
            <a:avLst>
              <a:gd name="adj1" fmla="val 8333"/>
              <a:gd name="adj2" fmla="val 48684"/>
            </a:avLst>
          </a:prstGeom>
          <a:noFill/>
          <a:ln w="28575">
            <a:solidFill>
              <a:srgbClr val="000000"/>
            </a:solidFill>
          </a:ln>
        </p:spPr>
        <p:style>
          <a:lnRef idx="1">
            <a:schemeClr val="accent1"/>
          </a:lnRef>
          <a:fillRef idx="0">
            <a:schemeClr val="accent1"/>
          </a:fillRef>
          <a:effectRef idx="0">
            <a:schemeClr val="accent1"/>
          </a:effectRef>
          <a:fontRef idx="minor"/>
        </p:style>
        <p:txBody>
          <a:bodyPr lIns="90000" rIns="90000" tIns="45000" bIns="45000" anchor="ctr">
            <a:noAutofit/>
          </a:bodyPr>
          <a:p>
            <a:pPr>
              <a:lnSpc>
                <a:spcPct val="100000"/>
              </a:lnSpc>
            </a:pPr>
            <a:endParaRPr b="0" lang="en-US" sz="1800" strike="noStrike" u="none">
              <a:solidFill>
                <a:schemeClr val="dk1"/>
              </a:solidFill>
              <a:uFillTx/>
              <a:latin typeface="Arial"/>
              <a:ea typeface="DejaVu Sans"/>
            </a:endParaRPr>
          </a:p>
        </p:txBody>
      </p:sp>
      <p:sp>
        <p:nvSpPr>
          <p:cNvPr id="259" name="左大括号 8"/>
          <p:cNvSpPr/>
          <p:nvPr/>
        </p:nvSpPr>
        <p:spPr>
          <a:xfrm rot="16200000">
            <a:off x="7998120" y="5677920"/>
            <a:ext cx="236880" cy="1105920"/>
          </a:xfrm>
          <a:prstGeom prst="leftBrace">
            <a:avLst>
              <a:gd name="adj1" fmla="val 8333"/>
              <a:gd name="adj2" fmla="val 48684"/>
            </a:avLst>
          </a:prstGeom>
          <a:noFill/>
          <a:ln w="28575">
            <a:solidFill>
              <a:srgbClr val="000000"/>
            </a:solidFill>
          </a:ln>
        </p:spPr>
        <p:style>
          <a:lnRef idx="1">
            <a:schemeClr val="accent1"/>
          </a:lnRef>
          <a:fillRef idx="0">
            <a:schemeClr val="accent1"/>
          </a:fillRef>
          <a:effectRef idx="0">
            <a:schemeClr val="accent1"/>
          </a:effectRef>
          <a:fontRef idx="minor"/>
        </p:style>
        <p:txBody>
          <a:bodyPr lIns="90000" rIns="90000" tIns="45000" bIns="45000" anchor="ctr">
            <a:noAutofit/>
          </a:bodyPr>
          <a:p>
            <a:pPr>
              <a:lnSpc>
                <a:spcPct val="100000"/>
              </a:lnSpc>
            </a:pPr>
            <a:endParaRPr b="0" lang="en-US" sz="1800" strike="noStrike" u="none">
              <a:solidFill>
                <a:schemeClr val="dk1"/>
              </a:solidFill>
              <a:uFillTx/>
              <a:latin typeface="Arial"/>
              <a:ea typeface="DejaVu Sans"/>
            </a:endParaRPr>
          </a:p>
        </p:txBody>
      </p:sp>
      <p:sp>
        <p:nvSpPr>
          <p:cNvPr id="260" name="文本框 35"/>
          <p:cNvSpPr/>
          <p:nvPr/>
        </p:nvSpPr>
        <p:spPr>
          <a:xfrm>
            <a:off x="6552360" y="6325560"/>
            <a:ext cx="931680" cy="363960"/>
          </a:xfrm>
          <a:prstGeom prst="rect">
            <a:avLst/>
          </a:prstGeom>
          <a:noFill/>
          <a:ln w="0">
            <a:noFill/>
          </a:ln>
        </p:spPr>
        <p:style>
          <a:lnRef idx="0"/>
          <a:fillRef idx="0"/>
          <a:effectRef idx="0"/>
          <a:fontRef idx="minor"/>
        </p:style>
        <p:txBody>
          <a:bodyPr wrap="none" lIns="90000" rIns="90000" tIns="45000" bIns="45000" anchor="t">
            <a:spAutoFit/>
          </a:bodyPr>
          <a:p>
            <a:pPr defTabSz="914400">
              <a:lnSpc>
                <a:spcPct val="100000"/>
              </a:lnSpc>
            </a:pPr>
            <a:r>
              <a:rPr b="0" lang="en-US" sz="1800" strike="noStrike" u="none">
                <a:solidFill>
                  <a:schemeClr val="dk1"/>
                </a:solidFill>
                <a:uFillTx/>
                <a:latin typeface="Arial"/>
                <a:ea typeface="DejaVu Sans"/>
              </a:rPr>
              <a:t>1</a:t>
            </a:r>
            <a:r>
              <a:rPr b="0" lang="en-US" sz="1800" strike="noStrike" u="none" baseline="30000">
                <a:solidFill>
                  <a:schemeClr val="dk1"/>
                </a:solidFill>
                <a:uFillTx/>
                <a:latin typeface="Arial"/>
                <a:ea typeface="DejaVu Sans"/>
              </a:rPr>
              <a:t>st</a:t>
            </a:r>
            <a:r>
              <a:rPr b="0" lang="en-US" sz="1800" strike="noStrike" u="none">
                <a:solidFill>
                  <a:schemeClr val="dk1"/>
                </a:solidFill>
                <a:uFillTx/>
                <a:latin typeface="Arial"/>
                <a:ea typeface="DejaVu Sans"/>
              </a:rPr>
              <a:t> hour</a:t>
            </a:r>
            <a:endParaRPr b="0" lang="en-US" sz="1800" strike="noStrike" u="none">
              <a:solidFill>
                <a:srgbClr val="000000"/>
              </a:solidFill>
              <a:uFillTx/>
              <a:latin typeface="Arial"/>
            </a:endParaRPr>
          </a:p>
        </p:txBody>
      </p:sp>
      <p:sp>
        <p:nvSpPr>
          <p:cNvPr id="261" name="文本框 36"/>
          <p:cNvSpPr/>
          <p:nvPr/>
        </p:nvSpPr>
        <p:spPr>
          <a:xfrm>
            <a:off x="7664760" y="6332760"/>
            <a:ext cx="976320" cy="363960"/>
          </a:xfrm>
          <a:prstGeom prst="rect">
            <a:avLst/>
          </a:prstGeom>
          <a:noFill/>
          <a:ln w="0">
            <a:noFill/>
          </a:ln>
        </p:spPr>
        <p:style>
          <a:lnRef idx="0"/>
          <a:fillRef idx="0"/>
          <a:effectRef idx="0"/>
          <a:fontRef idx="minor"/>
        </p:style>
        <p:txBody>
          <a:bodyPr wrap="none" lIns="90000" rIns="90000" tIns="45000" bIns="45000" anchor="t">
            <a:spAutoFit/>
          </a:bodyPr>
          <a:p>
            <a:pPr defTabSz="914400">
              <a:lnSpc>
                <a:spcPct val="100000"/>
              </a:lnSpc>
            </a:pPr>
            <a:r>
              <a:rPr b="0" lang="en-US" sz="1800" strike="noStrike" u="none">
                <a:solidFill>
                  <a:schemeClr val="dk1"/>
                </a:solidFill>
                <a:uFillTx/>
                <a:latin typeface="Arial"/>
                <a:ea typeface="DejaVu Sans"/>
              </a:rPr>
              <a:t>2</a:t>
            </a:r>
            <a:r>
              <a:rPr b="0" lang="en-US" sz="1800" strike="noStrike" u="none" baseline="30000">
                <a:solidFill>
                  <a:schemeClr val="dk1"/>
                </a:solidFill>
                <a:uFillTx/>
                <a:latin typeface="Arial"/>
                <a:ea typeface="DejaVu Sans"/>
              </a:rPr>
              <a:t>nd</a:t>
            </a:r>
            <a:r>
              <a:rPr b="0" lang="en-US" sz="1800" strike="noStrike" u="none">
                <a:solidFill>
                  <a:schemeClr val="dk1"/>
                </a:solidFill>
                <a:uFillTx/>
                <a:latin typeface="Arial"/>
                <a:ea typeface="DejaVu Sans"/>
              </a:rPr>
              <a:t> hour</a:t>
            </a:r>
            <a:endParaRPr b="0" lang="en-US" sz="1800" strike="noStrike" u="none">
              <a:solidFill>
                <a:srgbClr val="000000"/>
              </a:solidFill>
              <a:uFillTx/>
              <a:latin typeface="Arial"/>
            </a:endParaRPr>
          </a:p>
        </p:txBody>
      </p:sp>
      <p:sp>
        <p:nvSpPr>
          <p:cNvPr id="262" name="矩形 37"/>
          <p:cNvSpPr/>
          <p:nvPr/>
        </p:nvSpPr>
        <p:spPr>
          <a:xfrm>
            <a:off x="7514280" y="2764440"/>
            <a:ext cx="1089000" cy="410760"/>
          </a:xfrm>
          <a:prstGeom prst="rect">
            <a:avLst/>
          </a:prstGeom>
          <a:solidFill>
            <a:srgbClr val="0369a3"/>
          </a:solidFill>
          <a:ln>
            <a:noFill/>
          </a:ln>
        </p:spPr>
        <p:style>
          <a:lnRef idx="3">
            <a:schemeClr val="lt1"/>
          </a:lnRef>
          <a:fillRef idx="1">
            <a:schemeClr val="accent2"/>
          </a:fillRef>
          <a:effectRef idx="1">
            <a:schemeClr val="accent2"/>
          </a:effectRef>
          <a:fontRef idx="minor"/>
        </p:style>
        <p:txBody>
          <a:bodyPr lIns="90000" rIns="90000" tIns="45000" bIns="45000" anchor="ctr">
            <a:noAutofit/>
          </a:bodyPr>
          <a:p>
            <a:pPr algn="ctr" defTabSz="914400">
              <a:lnSpc>
                <a:spcPct val="100000"/>
              </a:lnSpc>
            </a:pPr>
            <a:r>
              <a:rPr b="0" lang="en-US" sz="1800" strike="noStrike" u="none">
                <a:solidFill>
                  <a:schemeClr val="lt1"/>
                </a:solidFill>
                <a:uFillTx/>
                <a:latin typeface="Arial"/>
                <a:ea typeface="DejaVu Sans"/>
              </a:rPr>
              <a:t>2kW</a:t>
            </a:r>
            <a:endParaRPr b="0" lang="en-US" sz="1800" strike="noStrike" u="none">
              <a:solidFill>
                <a:srgbClr val="ffffff"/>
              </a:solidFill>
              <a:uFillTx/>
              <a:latin typeface="Arial"/>
            </a:endParaRPr>
          </a:p>
        </p:txBody>
      </p:sp>
      <p:sp>
        <p:nvSpPr>
          <p:cNvPr id="263" name="矩形 38"/>
          <p:cNvSpPr/>
          <p:nvPr/>
        </p:nvSpPr>
        <p:spPr>
          <a:xfrm>
            <a:off x="8008560" y="3544560"/>
            <a:ext cx="1099800" cy="410760"/>
          </a:xfrm>
          <a:prstGeom prst="rect">
            <a:avLst/>
          </a:prstGeom>
          <a:solidFill>
            <a:srgbClr val="0369a3"/>
          </a:solidFill>
          <a:ln>
            <a:noFill/>
          </a:ln>
        </p:spPr>
        <p:style>
          <a:lnRef idx="3">
            <a:schemeClr val="lt1"/>
          </a:lnRef>
          <a:fillRef idx="1">
            <a:schemeClr val="accent2"/>
          </a:fillRef>
          <a:effectRef idx="1">
            <a:schemeClr val="accent2"/>
          </a:effectRef>
          <a:fontRef idx="minor"/>
        </p:style>
        <p:txBody>
          <a:bodyPr lIns="90000" rIns="90000" tIns="45000" bIns="45000" anchor="ctr">
            <a:noAutofit/>
          </a:bodyPr>
          <a:p>
            <a:pPr algn="ctr" defTabSz="914400">
              <a:lnSpc>
                <a:spcPct val="100000"/>
              </a:lnSpc>
            </a:pPr>
            <a:r>
              <a:rPr b="0" lang="en-US" sz="1800" strike="noStrike" u="none">
                <a:solidFill>
                  <a:schemeClr val="lt1"/>
                </a:solidFill>
                <a:uFillTx/>
                <a:latin typeface="Arial"/>
                <a:ea typeface="DejaVu Sans"/>
              </a:rPr>
              <a:t>2kW</a:t>
            </a:r>
            <a:endParaRPr b="0" lang="en-US" sz="1800" strike="noStrike" u="none">
              <a:solidFill>
                <a:srgbClr val="ffffff"/>
              </a:solidFill>
              <a:uFillTx/>
              <a:latin typeface="Arial"/>
            </a:endParaRPr>
          </a:p>
        </p:txBody>
      </p:sp>
      <p:sp>
        <p:nvSpPr>
          <p:cNvPr id="264" name="矩形 39"/>
          <p:cNvSpPr/>
          <p:nvPr/>
        </p:nvSpPr>
        <p:spPr>
          <a:xfrm>
            <a:off x="7533000" y="4272480"/>
            <a:ext cx="1104480" cy="410760"/>
          </a:xfrm>
          <a:prstGeom prst="rect">
            <a:avLst/>
          </a:prstGeom>
          <a:solidFill>
            <a:srgbClr val="0369a3"/>
          </a:solidFill>
          <a:ln>
            <a:noFill/>
          </a:ln>
        </p:spPr>
        <p:style>
          <a:lnRef idx="3">
            <a:schemeClr val="lt1"/>
          </a:lnRef>
          <a:fillRef idx="1">
            <a:schemeClr val="accent2"/>
          </a:fillRef>
          <a:effectRef idx="1">
            <a:schemeClr val="accent2"/>
          </a:effectRef>
          <a:fontRef idx="minor"/>
        </p:style>
        <p:txBody>
          <a:bodyPr lIns="90000" rIns="90000" tIns="45000" bIns="45000" anchor="ctr">
            <a:noAutofit/>
          </a:bodyPr>
          <a:p>
            <a:pPr algn="ctr" defTabSz="914400">
              <a:lnSpc>
                <a:spcPct val="100000"/>
              </a:lnSpc>
            </a:pPr>
            <a:r>
              <a:rPr b="0" lang="en-US" sz="1800" strike="noStrike" u="none">
                <a:solidFill>
                  <a:schemeClr val="lt1"/>
                </a:solidFill>
                <a:uFillTx/>
                <a:latin typeface="Arial"/>
                <a:ea typeface="DejaVu Sans"/>
              </a:rPr>
              <a:t>2kW</a:t>
            </a:r>
            <a:endParaRPr b="0" lang="en-US" sz="1800" strike="noStrike" u="none">
              <a:solidFill>
                <a:srgbClr val="ffffff"/>
              </a:solidFill>
              <a:uFillTx/>
              <a:latin typeface="Arial"/>
            </a:endParaRPr>
          </a:p>
        </p:txBody>
      </p:sp>
      <p:sp>
        <p:nvSpPr>
          <p:cNvPr id="265" name="矩形 40"/>
          <p:cNvSpPr/>
          <p:nvPr/>
        </p:nvSpPr>
        <p:spPr>
          <a:xfrm>
            <a:off x="6440400" y="2860560"/>
            <a:ext cx="1054080" cy="205200"/>
          </a:xfrm>
          <a:prstGeom prst="rect">
            <a:avLst/>
          </a:prstGeom>
          <a:solidFill>
            <a:srgbClr val="0369a3"/>
          </a:solidFill>
          <a:ln>
            <a:noFill/>
          </a:ln>
        </p:spPr>
        <p:style>
          <a:lnRef idx="3">
            <a:schemeClr val="lt1"/>
          </a:lnRef>
          <a:fillRef idx="1">
            <a:schemeClr val="accent2"/>
          </a:fillRef>
          <a:effectRef idx="1">
            <a:schemeClr val="accent2"/>
          </a:effectRef>
          <a:fontRef idx="minor"/>
        </p:style>
        <p:txBody>
          <a:bodyPr lIns="90000" rIns="90000" tIns="45000" bIns="45000" anchor="ctr">
            <a:noAutofit/>
          </a:bodyPr>
          <a:p>
            <a:pPr algn="ctr" defTabSz="914400">
              <a:lnSpc>
                <a:spcPct val="100000"/>
              </a:lnSpc>
            </a:pPr>
            <a:r>
              <a:rPr b="0" lang="en-US" sz="1800" strike="noStrike" u="none">
                <a:solidFill>
                  <a:schemeClr val="lt1"/>
                </a:solidFill>
                <a:uFillTx/>
                <a:latin typeface="Arial"/>
                <a:ea typeface="DejaVu Sans"/>
              </a:rPr>
              <a:t>1kW</a:t>
            </a:r>
            <a:endParaRPr b="0" lang="en-US" sz="1800" strike="noStrike" u="none">
              <a:solidFill>
                <a:srgbClr val="ffffff"/>
              </a:solidFill>
              <a:uFillTx/>
              <a:latin typeface="Arial"/>
            </a:endParaRPr>
          </a:p>
        </p:txBody>
      </p:sp>
      <p:sp>
        <p:nvSpPr>
          <p:cNvPr id="266" name="矩形 41"/>
          <p:cNvSpPr/>
          <p:nvPr/>
        </p:nvSpPr>
        <p:spPr>
          <a:xfrm>
            <a:off x="6447240" y="4357440"/>
            <a:ext cx="1066320" cy="244080"/>
          </a:xfrm>
          <a:prstGeom prst="rect">
            <a:avLst/>
          </a:prstGeom>
          <a:solidFill>
            <a:srgbClr val="0369a3"/>
          </a:solidFill>
          <a:ln>
            <a:noFill/>
          </a:ln>
        </p:spPr>
        <p:style>
          <a:lnRef idx="3">
            <a:schemeClr val="lt1"/>
          </a:lnRef>
          <a:fillRef idx="1">
            <a:schemeClr val="accent2"/>
          </a:fillRef>
          <a:effectRef idx="1">
            <a:schemeClr val="accent2"/>
          </a:effectRef>
          <a:fontRef idx="minor"/>
        </p:style>
        <p:txBody>
          <a:bodyPr lIns="90000" rIns="90000" tIns="45000" bIns="45000" anchor="ctr">
            <a:noAutofit/>
          </a:bodyPr>
          <a:p>
            <a:pPr algn="ctr" defTabSz="914400">
              <a:lnSpc>
                <a:spcPct val="100000"/>
              </a:lnSpc>
            </a:pPr>
            <a:r>
              <a:rPr b="0" lang="en-US" sz="1800" strike="noStrike" u="none">
                <a:solidFill>
                  <a:schemeClr val="lt1"/>
                </a:solidFill>
                <a:uFillTx/>
                <a:latin typeface="Arial"/>
                <a:ea typeface="DejaVu Sans"/>
              </a:rPr>
              <a:t>1kW</a:t>
            </a:r>
            <a:endParaRPr b="0" lang="en-US" sz="1800" strike="noStrike" u="none">
              <a:solidFill>
                <a:srgbClr val="ffffff"/>
              </a:solidFill>
              <a:uFillTx/>
              <a:latin typeface="Arial"/>
            </a:endParaRPr>
          </a:p>
        </p:txBody>
      </p:sp>
      <p:sp>
        <p:nvSpPr>
          <p:cNvPr id="267" name="矩形 42"/>
          <p:cNvSpPr/>
          <p:nvPr/>
        </p:nvSpPr>
        <p:spPr>
          <a:xfrm>
            <a:off x="6928920" y="3421800"/>
            <a:ext cx="1047240" cy="621360"/>
          </a:xfrm>
          <a:prstGeom prst="rect">
            <a:avLst/>
          </a:prstGeom>
          <a:solidFill>
            <a:srgbClr val="0369a3"/>
          </a:solidFill>
          <a:ln>
            <a:noFill/>
          </a:ln>
        </p:spPr>
        <p:style>
          <a:lnRef idx="3">
            <a:schemeClr val="lt1"/>
          </a:lnRef>
          <a:fillRef idx="1">
            <a:schemeClr val="accent2"/>
          </a:fillRef>
          <a:effectRef idx="1">
            <a:schemeClr val="accent2"/>
          </a:effectRef>
          <a:fontRef idx="minor"/>
        </p:style>
        <p:txBody>
          <a:bodyPr lIns="90000" rIns="90000" tIns="45000" bIns="45000" anchor="ctr">
            <a:noAutofit/>
          </a:bodyPr>
          <a:p>
            <a:pPr algn="ctr" defTabSz="914400">
              <a:lnSpc>
                <a:spcPct val="100000"/>
              </a:lnSpc>
            </a:pPr>
            <a:r>
              <a:rPr b="0" lang="en-US" sz="1800" strike="noStrike" u="none">
                <a:solidFill>
                  <a:schemeClr val="lt1"/>
                </a:solidFill>
                <a:uFillTx/>
                <a:latin typeface="Arial"/>
                <a:ea typeface="DejaVu Sans"/>
              </a:rPr>
              <a:t>4kW</a:t>
            </a:r>
            <a:endParaRPr b="0" lang="en-US" sz="1800" strike="noStrike" u="none">
              <a:solidFill>
                <a:srgbClr val="ffffff"/>
              </a:solidFill>
              <a:uFillTx/>
              <a:latin typeface="Arial"/>
            </a:endParaRPr>
          </a:p>
        </p:txBody>
      </p:sp>
      <p:sp>
        <p:nvSpPr>
          <p:cNvPr id="268" name="矩形 43"/>
          <p:cNvSpPr/>
          <p:nvPr/>
        </p:nvSpPr>
        <p:spPr>
          <a:xfrm>
            <a:off x="6441120" y="5535000"/>
            <a:ext cx="483840" cy="419760"/>
          </a:xfrm>
          <a:prstGeom prst="rect">
            <a:avLst/>
          </a:prstGeom>
          <a:solidFill>
            <a:srgbClr val="18a303"/>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r>
              <a:rPr b="0" lang="en-US" sz="1800" strike="noStrike" u="none">
                <a:solidFill>
                  <a:schemeClr val="lt1"/>
                </a:solidFill>
                <a:uFillTx/>
                <a:latin typeface="Arial"/>
                <a:ea typeface="DejaVu Sans"/>
              </a:rPr>
              <a:t>2kW</a:t>
            </a:r>
            <a:endParaRPr b="0" lang="en-US" sz="1800" strike="noStrike" u="none">
              <a:solidFill>
                <a:srgbClr val="ffffff"/>
              </a:solidFill>
              <a:uFillTx/>
              <a:latin typeface="Arial"/>
            </a:endParaRPr>
          </a:p>
        </p:txBody>
      </p:sp>
      <p:sp>
        <p:nvSpPr>
          <p:cNvPr id="269" name="矩形 44"/>
          <p:cNvSpPr/>
          <p:nvPr/>
        </p:nvSpPr>
        <p:spPr>
          <a:xfrm>
            <a:off x="7533000" y="4842000"/>
            <a:ext cx="442800" cy="1116360"/>
          </a:xfrm>
          <a:prstGeom prst="rect">
            <a:avLst/>
          </a:prstGeom>
          <a:solidFill>
            <a:srgbClr val="a33e03"/>
          </a:solidFill>
          <a:ln>
            <a:noFill/>
          </a:ln>
        </p:spPr>
        <p:style>
          <a:lnRef idx="2">
            <a:schemeClr val="accent3">
              <a:shade val="15000"/>
            </a:schemeClr>
          </a:lnRef>
          <a:fillRef idx="1">
            <a:schemeClr val="accent3"/>
          </a:fillRef>
          <a:effectRef idx="0">
            <a:schemeClr val="accent3"/>
          </a:effectRef>
          <a:fontRef idx="minor"/>
        </p:style>
        <p:txBody>
          <a:bodyPr lIns="90000" rIns="90000" tIns="45000" bIns="45000" anchor="ctr">
            <a:noAutofit/>
          </a:bodyPr>
          <a:p>
            <a:pPr algn="ctr" defTabSz="914400">
              <a:lnSpc>
                <a:spcPct val="100000"/>
              </a:lnSpc>
            </a:pPr>
            <a:r>
              <a:rPr b="0" lang="en-US" sz="1800" strike="noStrike" u="none">
                <a:solidFill>
                  <a:schemeClr val="lt1"/>
                </a:solidFill>
                <a:uFillTx/>
                <a:latin typeface="Arial"/>
                <a:ea typeface="DejaVu Sans"/>
              </a:rPr>
              <a:t>8kW</a:t>
            </a:r>
            <a:endParaRPr b="0" lang="en-US" sz="1800" strike="noStrike" u="none">
              <a:solidFill>
                <a:srgbClr val="ffffff"/>
              </a:solidFill>
              <a:uFillTx/>
              <a:latin typeface="Arial"/>
            </a:endParaRPr>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0" name="矩形 70"/>
          <p:cNvSpPr/>
          <p:nvPr/>
        </p:nvSpPr>
        <p:spPr>
          <a:xfrm>
            <a:off x="4498920" y="5202000"/>
            <a:ext cx="4425120" cy="455400"/>
          </a:xfrm>
          <a:prstGeom prst="rect">
            <a:avLst/>
          </a:prstGeom>
          <a:solidFill>
            <a:srgbClr val="c99c00"/>
          </a:solidFill>
          <a:ln>
            <a:noFill/>
          </a:ln>
        </p:spPr>
        <p:style>
          <a:lnRef idx="2">
            <a:schemeClr val="accent5">
              <a:shade val="15000"/>
            </a:schemeClr>
          </a:lnRef>
          <a:fillRef idx="1">
            <a:schemeClr val="accent5"/>
          </a:fillRef>
          <a:effectRef idx="0">
            <a:schemeClr val="accent5"/>
          </a:effectRef>
          <a:fontRef idx="minor"/>
        </p:style>
        <p:txBody>
          <a:bodyPr lIns="90000" rIns="90000" tIns="45000" bIns="45000" anchor="ctr">
            <a:noAutofit/>
          </a:bodyPr>
          <a:p>
            <a:pPr algn="ctr" defTabSz="914400">
              <a:lnSpc>
                <a:spcPct val="100000"/>
              </a:lnSpc>
            </a:pPr>
            <a:r>
              <a:rPr b="0" lang="en-US" sz="1800" strike="noStrike" u="none">
                <a:solidFill>
                  <a:schemeClr val="lt1"/>
                </a:solidFill>
                <a:uFillTx/>
                <a:latin typeface="Arial"/>
                <a:ea typeface="DejaVu Sans"/>
              </a:rPr>
              <a:t>New schedule after truncation</a:t>
            </a:r>
            <a:endParaRPr b="0" lang="en-US" sz="1800" strike="noStrike" u="none">
              <a:solidFill>
                <a:srgbClr val="ffffff"/>
              </a:solidFill>
              <a:uFillTx/>
              <a:latin typeface="Arial"/>
            </a:endParaRPr>
          </a:p>
        </p:txBody>
      </p:sp>
      <p:sp>
        <p:nvSpPr>
          <p:cNvPr id="271" name="矩形 10"/>
          <p:cNvSpPr/>
          <p:nvPr/>
        </p:nvSpPr>
        <p:spPr>
          <a:xfrm>
            <a:off x="1704600" y="3145320"/>
            <a:ext cx="3574440" cy="455400"/>
          </a:xfrm>
          <a:prstGeom prst="rect">
            <a:avLst/>
          </a:prstGeom>
          <a:solidFill>
            <a:srgbClr val="18a303"/>
          </a:solidFill>
          <a:ln>
            <a:noFill/>
          </a:ln>
        </p:spPr>
        <p:style>
          <a:lnRef idx="3">
            <a:schemeClr val="lt1"/>
          </a:lnRef>
          <a:fillRef idx="1">
            <a:schemeClr val="accent1"/>
          </a:fillRef>
          <a:effectRef idx="1">
            <a:schemeClr val="accent1"/>
          </a:effectRef>
          <a:fontRef idx="minor"/>
        </p:style>
        <p:txBody>
          <a:bodyPr lIns="90000" rIns="90000" tIns="45000" bIns="45000" anchor="ctr">
            <a:noAutofit/>
          </a:bodyPr>
          <a:p>
            <a:pPr algn="ctr" defTabSz="914400">
              <a:lnSpc>
                <a:spcPct val="100000"/>
              </a:lnSpc>
            </a:pPr>
            <a:r>
              <a:rPr b="0" lang="en-US" sz="1800" strike="noStrike" u="none">
                <a:solidFill>
                  <a:schemeClr val="lt1"/>
                </a:solidFill>
                <a:uFillTx/>
                <a:latin typeface="Arial"/>
                <a:ea typeface="DejaVu Sans"/>
              </a:rPr>
              <a:t>Old schedule</a:t>
            </a:r>
            <a:endParaRPr b="0" lang="en-US" sz="1800" strike="noStrike" u="none">
              <a:solidFill>
                <a:srgbClr val="ffffff"/>
              </a:solidFill>
              <a:uFillTx/>
              <a:latin typeface="Arial"/>
            </a:endParaRPr>
          </a:p>
        </p:txBody>
      </p:sp>
      <p:sp>
        <p:nvSpPr>
          <p:cNvPr id="272" name="矩形 11"/>
          <p:cNvSpPr/>
          <p:nvPr/>
        </p:nvSpPr>
        <p:spPr>
          <a:xfrm>
            <a:off x="5349240" y="3155400"/>
            <a:ext cx="3574440" cy="455400"/>
          </a:xfrm>
          <a:prstGeom prst="rect">
            <a:avLst/>
          </a:prstGeom>
          <a:solidFill>
            <a:srgbClr val="0369a3"/>
          </a:solidFill>
          <a:ln>
            <a:noFill/>
          </a:ln>
        </p:spPr>
        <p:style>
          <a:lnRef idx="2">
            <a:schemeClr val="accent2">
              <a:shade val="15000"/>
            </a:schemeClr>
          </a:lnRef>
          <a:fillRef idx="1">
            <a:schemeClr val="accent2"/>
          </a:fillRef>
          <a:effectRef idx="0">
            <a:schemeClr val="accent2"/>
          </a:effectRef>
          <a:fontRef idx="minor"/>
        </p:style>
        <p:txBody>
          <a:bodyPr lIns="90000" rIns="90000" tIns="45000" bIns="45000" anchor="ctr">
            <a:noAutofit/>
          </a:bodyPr>
          <a:p>
            <a:pPr algn="ctr" defTabSz="914400">
              <a:lnSpc>
                <a:spcPct val="100000"/>
              </a:lnSpc>
            </a:pPr>
            <a:r>
              <a:rPr b="0" lang="en-US" sz="1800" strike="noStrike" u="none">
                <a:solidFill>
                  <a:schemeClr val="lt1"/>
                </a:solidFill>
                <a:uFillTx/>
                <a:latin typeface="Arial"/>
                <a:ea typeface="DejaVu Sans"/>
              </a:rPr>
              <a:t>New schedule</a:t>
            </a:r>
            <a:endParaRPr b="0" lang="en-US" sz="1800" strike="noStrike" u="none">
              <a:solidFill>
                <a:srgbClr val="ffffff"/>
              </a:solidFill>
              <a:uFillTx/>
              <a:latin typeface="Arial"/>
            </a:endParaRPr>
          </a:p>
        </p:txBody>
      </p:sp>
      <p:sp>
        <p:nvSpPr>
          <p:cNvPr id="273" name="PlaceHolder 16"/>
          <p:cNvSpPr/>
          <p:nvPr/>
        </p:nvSpPr>
        <p:spPr>
          <a:xfrm>
            <a:off x="242280" y="442080"/>
            <a:ext cx="7468920" cy="942840"/>
          </a:xfrm>
          <a:prstGeom prst="rect">
            <a:avLst/>
          </a:prstGeom>
          <a:noFill/>
          <a:ln w="0">
            <a:noFill/>
          </a:ln>
        </p:spPr>
        <p:style>
          <a:lnRef idx="0"/>
          <a:fillRef idx="0"/>
          <a:effectRef idx="0"/>
          <a:fontRef idx="minor"/>
        </p:style>
        <p:txBody>
          <a:bodyPr lIns="0" rIns="0" tIns="0" bIns="0" anchor="ctr">
            <a:noAutofit/>
          </a:bodyPr>
          <a:p>
            <a:pPr defTabSz="914400">
              <a:lnSpc>
                <a:spcPct val="90000"/>
              </a:lnSpc>
            </a:pPr>
            <a:r>
              <a:rPr b="0" lang="en-US" sz="3600" strike="noStrike" u="none">
                <a:solidFill>
                  <a:srgbClr val="000000"/>
                </a:solidFill>
                <a:uFillTx/>
                <a:latin typeface="Arial"/>
                <a:ea typeface="DejaVu Sans"/>
              </a:rPr>
              <a:t>Trim of plan</a:t>
            </a:r>
            <a:endParaRPr b="0" lang="en-US" sz="3600" strike="noStrike" u="none">
              <a:solidFill>
                <a:srgbClr val="000000"/>
              </a:solidFill>
              <a:uFillTx/>
              <a:latin typeface="Arial"/>
            </a:endParaRPr>
          </a:p>
        </p:txBody>
      </p:sp>
      <p:cxnSp>
        <p:nvCxnSpPr>
          <p:cNvPr id="274" name="直接箭头连接符 1"/>
          <p:cNvCxnSpPr/>
          <p:nvPr/>
        </p:nvCxnSpPr>
        <p:spPr>
          <a:xfrm>
            <a:off x="1106280" y="3611520"/>
            <a:ext cx="7910280" cy="720"/>
          </a:xfrm>
          <a:prstGeom prst="straightConnector1">
            <a:avLst/>
          </a:prstGeom>
          <a:ln w="38100">
            <a:solidFill>
              <a:srgbClr val="000000"/>
            </a:solidFill>
            <a:round/>
            <a:tailEnd len="med" type="triangle" w="med"/>
          </a:ln>
        </p:spPr>
      </p:cxnSp>
      <p:sp>
        <p:nvSpPr>
          <p:cNvPr id="275" name="文本框 37"/>
          <p:cNvSpPr/>
          <p:nvPr/>
        </p:nvSpPr>
        <p:spPr>
          <a:xfrm>
            <a:off x="8800560" y="3611880"/>
            <a:ext cx="680400" cy="363960"/>
          </a:xfrm>
          <a:prstGeom prst="rect">
            <a:avLst/>
          </a:prstGeom>
          <a:noFill/>
          <a:ln w="0">
            <a:noFill/>
          </a:ln>
        </p:spPr>
        <p:style>
          <a:lnRef idx="0"/>
          <a:fillRef idx="0"/>
          <a:effectRef idx="0"/>
          <a:fontRef idx="minor"/>
        </p:style>
        <p:txBody>
          <a:bodyPr wrap="none" lIns="90000" rIns="90000" tIns="45000" bIns="45000" anchor="t">
            <a:spAutoFit/>
          </a:bodyPr>
          <a:p>
            <a:pPr defTabSz="914400">
              <a:lnSpc>
                <a:spcPct val="100000"/>
              </a:lnSpc>
            </a:pPr>
            <a:r>
              <a:rPr b="0" lang="en-US" sz="1800" strike="noStrike" u="none">
                <a:solidFill>
                  <a:schemeClr val="dk1"/>
                </a:solidFill>
                <a:uFillTx/>
                <a:latin typeface="Arial"/>
                <a:ea typeface="DejaVu Sans"/>
              </a:rPr>
              <a:t>Time</a:t>
            </a:r>
            <a:endParaRPr b="0" lang="en-US" sz="1800" strike="noStrike" u="none">
              <a:solidFill>
                <a:srgbClr val="000000"/>
              </a:solidFill>
              <a:uFillTx/>
              <a:latin typeface="Arial"/>
            </a:endParaRPr>
          </a:p>
        </p:txBody>
      </p:sp>
      <p:cxnSp>
        <p:nvCxnSpPr>
          <p:cNvPr id="276" name="直接箭头连接符 8"/>
          <p:cNvCxnSpPr/>
          <p:nvPr/>
        </p:nvCxnSpPr>
        <p:spPr>
          <a:xfrm>
            <a:off x="4498560" y="2781360"/>
            <a:ext cx="720" cy="748800"/>
          </a:xfrm>
          <a:prstGeom prst="straightConnector1">
            <a:avLst/>
          </a:prstGeom>
          <a:ln w="19050">
            <a:solidFill>
              <a:srgbClr val="000000"/>
            </a:solidFill>
            <a:round/>
            <a:tailEnd len="med" type="triangle" w="med"/>
          </a:ln>
        </p:spPr>
      </p:cxnSp>
      <p:sp>
        <p:nvSpPr>
          <p:cNvPr id="277" name="文本框 38"/>
          <p:cNvSpPr/>
          <p:nvPr/>
        </p:nvSpPr>
        <p:spPr>
          <a:xfrm>
            <a:off x="4158000" y="2227680"/>
            <a:ext cx="637920" cy="363960"/>
          </a:xfrm>
          <a:prstGeom prst="rect">
            <a:avLst/>
          </a:prstGeom>
          <a:noFill/>
          <a:ln w="0">
            <a:noFill/>
          </a:ln>
        </p:spPr>
        <p:style>
          <a:lnRef idx="0"/>
          <a:fillRef idx="0"/>
          <a:effectRef idx="0"/>
          <a:fontRef idx="minor"/>
        </p:style>
        <p:txBody>
          <a:bodyPr wrap="none" lIns="90000" rIns="90000" tIns="45000" bIns="45000" anchor="t">
            <a:spAutoFit/>
          </a:bodyPr>
          <a:p>
            <a:pPr defTabSz="914400">
              <a:lnSpc>
                <a:spcPct val="100000"/>
              </a:lnSpc>
            </a:pPr>
            <a:r>
              <a:rPr b="0" lang="en-US" sz="1800" strike="noStrike" u="none">
                <a:solidFill>
                  <a:schemeClr val="dk1"/>
                </a:solidFill>
                <a:uFillTx/>
                <a:latin typeface="Arial"/>
                <a:ea typeface="DejaVu Sans"/>
              </a:rPr>
              <a:t>Now</a:t>
            </a:r>
            <a:endParaRPr b="0" lang="en-US" sz="1800" strike="noStrike" u="none">
              <a:solidFill>
                <a:srgbClr val="000000"/>
              </a:solidFill>
              <a:uFillTx/>
              <a:latin typeface="Arial"/>
            </a:endParaRPr>
          </a:p>
        </p:txBody>
      </p:sp>
      <p:cxnSp>
        <p:nvCxnSpPr>
          <p:cNvPr id="278" name="直接箭头连接符 9"/>
          <p:cNvCxnSpPr/>
          <p:nvPr/>
        </p:nvCxnSpPr>
        <p:spPr>
          <a:xfrm>
            <a:off x="5339880" y="2651040"/>
            <a:ext cx="720" cy="961200"/>
          </a:xfrm>
          <a:prstGeom prst="straightConnector1">
            <a:avLst/>
          </a:prstGeom>
          <a:ln w="0">
            <a:solidFill>
              <a:srgbClr val="000000"/>
            </a:solidFill>
            <a:tailEnd len="med" type="triangle" w="med"/>
          </a:ln>
        </p:spPr>
      </p:cxnSp>
      <p:sp>
        <p:nvSpPr>
          <p:cNvPr id="279" name="箭头: 手杖形 3"/>
          <p:cNvSpPr/>
          <p:nvPr/>
        </p:nvSpPr>
        <p:spPr>
          <a:xfrm>
            <a:off x="3465720" y="1828800"/>
            <a:ext cx="1105560" cy="465480"/>
          </a:xfrm>
          <a:prstGeom prst="uturnArrow">
            <a:avLst>
              <a:gd name="adj1" fmla="val 25000"/>
              <a:gd name="adj2" fmla="val 25000"/>
              <a:gd name="adj3" fmla="val 25000"/>
              <a:gd name="adj4" fmla="val 43750"/>
              <a:gd name="adj5" fmla="val 75000"/>
            </a:avLst>
          </a:prstGeom>
          <a:solidFill>
            <a:srgbClr val="c99c00"/>
          </a:solidFill>
          <a:ln>
            <a:noFill/>
          </a:ln>
        </p:spPr>
        <p:style>
          <a:lnRef idx="2">
            <a:schemeClr val="accent5">
              <a:shade val="15000"/>
            </a:schemeClr>
          </a:lnRef>
          <a:fillRef idx="1">
            <a:schemeClr val="accent5"/>
          </a:fillRef>
          <a:effectRef idx="0">
            <a:schemeClr val="accent5"/>
          </a:effectRef>
          <a:fontRef idx="minor"/>
        </p:style>
        <p:txBody>
          <a:bodyPr lIns="90000" rIns="90000" tIns="45000" bIns="45000" anchor="ctr">
            <a:noAutofit/>
          </a:bodyPr>
          <a:p>
            <a:pPr>
              <a:lnSpc>
                <a:spcPct val="100000"/>
              </a:lnSpc>
            </a:pPr>
            <a:endParaRPr b="0" lang="en-US" sz="1800" strike="noStrike" u="none">
              <a:solidFill>
                <a:schemeClr val="dk1"/>
              </a:solidFill>
              <a:uFillTx/>
              <a:latin typeface="Arial"/>
              <a:ea typeface="DejaVu Sans"/>
            </a:endParaRPr>
          </a:p>
        </p:txBody>
      </p:sp>
      <p:sp>
        <p:nvSpPr>
          <p:cNvPr id="280" name="文本框 39"/>
          <p:cNvSpPr/>
          <p:nvPr/>
        </p:nvSpPr>
        <p:spPr>
          <a:xfrm>
            <a:off x="838080" y="1665000"/>
            <a:ext cx="2594880" cy="638280"/>
          </a:xfrm>
          <a:prstGeom prst="rect">
            <a:avLst/>
          </a:prstGeom>
          <a:noFill/>
          <a:ln w="0">
            <a:noFill/>
          </a:ln>
        </p:spPr>
        <p:style>
          <a:lnRef idx="0"/>
          <a:fillRef idx="0"/>
          <a:effectRef idx="0"/>
          <a:fontRef idx="minor"/>
        </p:style>
        <p:txBody>
          <a:bodyPr wrap="none" lIns="90000" rIns="90000" tIns="45000" bIns="45000" anchor="t">
            <a:spAutoFit/>
          </a:bodyPr>
          <a:p>
            <a:pPr defTabSz="914400">
              <a:lnSpc>
                <a:spcPct val="100000"/>
              </a:lnSpc>
            </a:pPr>
            <a:r>
              <a:rPr b="0" lang="en-US" sz="1800" strike="noStrike" u="none">
                <a:solidFill>
                  <a:schemeClr val="dk1"/>
                </a:solidFill>
                <a:uFillTx/>
                <a:latin typeface="Arial"/>
                <a:ea typeface="DejaVu Sans"/>
              </a:rPr>
              <a:t>Arrive of New schedule/</a:t>
            </a:r>
            <a:endParaRPr b="0" lang="en-US" sz="1800" strike="noStrike" u="none">
              <a:solidFill>
                <a:srgbClr val="000000"/>
              </a:solidFill>
              <a:uFillTx/>
              <a:latin typeface="Arial"/>
            </a:endParaRPr>
          </a:p>
          <a:p>
            <a:pPr defTabSz="914400">
              <a:lnSpc>
                <a:spcPct val="100000"/>
              </a:lnSpc>
            </a:pPr>
            <a:r>
              <a:rPr b="0" lang="en-US" sz="1800" strike="noStrike" u="none">
                <a:solidFill>
                  <a:schemeClr val="dk1"/>
                </a:solidFill>
                <a:uFillTx/>
                <a:latin typeface="Arial"/>
                <a:ea typeface="DejaVu Sans"/>
              </a:rPr>
              <a:t>Schedule update</a:t>
            </a:r>
            <a:endParaRPr b="0" lang="en-US" sz="1800" strike="noStrike" u="none">
              <a:solidFill>
                <a:srgbClr val="000000"/>
              </a:solidFill>
              <a:uFillTx/>
              <a:latin typeface="Arial"/>
            </a:endParaRPr>
          </a:p>
        </p:txBody>
      </p:sp>
      <p:sp>
        <p:nvSpPr>
          <p:cNvPr id="281" name="文本框 40"/>
          <p:cNvSpPr/>
          <p:nvPr/>
        </p:nvSpPr>
        <p:spPr>
          <a:xfrm>
            <a:off x="5298120" y="2550240"/>
            <a:ext cx="3738240" cy="363960"/>
          </a:xfrm>
          <a:prstGeom prst="rect">
            <a:avLst/>
          </a:prstGeom>
          <a:noFill/>
          <a:ln w="0">
            <a:noFill/>
          </a:ln>
        </p:spPr>
        <p:style>
          <a:lnRef idx="0"/>
          <a:fillRef idx="0"/>
          <a:effectRef idx="0"/>
          <a:fontRef idx="minor"/>
        </p:style>
        <p:txBody>
          <a:bodyPr wrap="none" lIns="90000" rIns="90000" tIns="45000" bIns="45000" anchor="t">
            <a:spAutoFit/>
          </a:bodyPr>
          <a:p>
            <a:pPr defTabSz="914400">
              <a:lnSpc>
                <a:spcPct val="100000"/>
              </a:lnSpc>
            </a:pPr>
            <a:r>
              <a:rPr b="0" lang="en-US" sz="1800" strike="noStrike" u="none">
                <a:solidFill>
                  <a:schemeClr val="dk1"/>
                </a:solidFill>
                <a:uFillTx/>
                <a:latin typeface="Arial"/>
                <a:ea typeface="DejaVu Sans"/>
              </a:rPr>
              <a:t>New schedule start time is in future</a:t>
            </a:r>
            <a:endParaRPr b="0" lang="en-US" sz="1800" strike="noStrike" u="none">
              <a:solidFill>
                <a:srgbClr val="000000"/>
              </a:solidFill>
              <a:uFillTx/>
              <a:latin typeface="Arial"/>
            </a:endParaRPr>
          </a:p>
        </p:txBody>
      </p:sp>
      <p:sp>
        <p:nvSpPr>
          <p:cNvPr id="282" name="矩形 12"/>
          <p:cNvSpPr/>
          <p:nvPr/>
        </p:nvSpPr>
        <p:spPr>
          <a:xfrm>
            <a:off x="1658880" y="5202000"/>
            <a:ext cx="2817720" cy="455400"/>
          </a:xfrm>
          <a:prstGeom prst="rect">
            <a:avLst/>
          </a:prstGeom>
          <a:solidFill>
            <a:srgbClr val="18a303"/>
          </a:solidFill>
          <a:ln>
            <a:noFill/>
          </a:ln>
        </p:spPr>
        <p:style>
          <a:lnRef idx="3">
            <a:schemeClr val="lt1"/>
          </a:lnRef>
          <a:fillRef idx="1">
            <a:schemeClr val="accent1"/>
          </a:fillRef>
          <a:effectRef idx="1">
            <a:schemeClr val="accent1"/>
          </a:effectRef>
          <a:fontRef idx="minor"/>
        </p:style>
        <p:txBody>
          <a:bodyPr lIns="90000" rIns="90000" tIns="45000" bIns="45000" anchor="ctr">
            <a:noAutofit/>
          </a:bodyPr>
          <a:p>
            <a:pPr algn="ctr" defTabSz="914400">
              <a:lnSpc>
                <a:spcPct val="100000"/>
              </a:lnSpc>
            </a:pPr>
            <a:r>
              <a:rPr b="0" lang="en-US" sz="1800" strike="noStrike" u="none">
                <a:solidFill>
                  <a:schemeClr val="lt1"/>
                </a:solidFill>
                <a:uFillTx/>
                <a:latin typeface="Arial"/>
                <a:ea typeface="DejaVu Sans"/>
              </a:rPr>
              <a:t>Old schedule</a:t>
            </a:r>
            <a:endParaRPr b="0" lang="en-US" sz="1800" strike="noStrike" u="none">
              <a:solidFill>
                <a:srgbClr val="ffffff"/>
              </a:solidFill>
              <a:uFillTx/>
              <a:latin typeface="Arial"/>
            </a:endParaRPr>
          </a:p>
        </p:txBody>
      </p:sp>
      <p:sp>
        <p:nvSpPr>
          <p:cNvPr id="283" name="矩形 13"/>
          <p:cNvSpPr/>
          <p:nvPr/>
        </p:nvSpPr>
        <p:spPr>
          <a:xfrm>
            <a:off x="3684960" y="5690880"/>
            <a:ext cx="5238720" cy="455400"/>
          </a:xfrm>
          <a:prstGeom prst="rect">
            <a:avLst/>
          </a:prstGeom>
          <a:solidFill>
            <a:srgbClr val="0369a3"/>
          </a:solidFill>
          <a:ln>
            <a:noFill/>
          </a:ln>
        </p:spPr>
        <p:style>
          <a:lnRef idx="2">
            <a:schemeClr val="accent2">
              <a:shade val="15000"/>
            </a:schemeClr>
          </a:lnRef>
          <a:fillRef idx="1">
            <a:schemeClr val="accent2"/>
          </a:fillRef>
          <a:effectRef idx="0">
            <a:schemeClr val="accent2"/>
          </a:effectRef>
          <a:fontRef idx="minor"/>
        </p:style>
        <p:txBody>
          <a:bodyPr lIns="90000" rIns="90000" tIns="45000" bIns="45000" anchor="ctr">
            <a:noAutofit/>
          </a:bodyPr>
          <a:p>
            <a:pPr algn="ctr" defTabSz="914400">
              <a:lnSpc>
                <a:spcPct val="100000"/>
              </a:lnSpc>
            </a:pPr>
            <a:r>
              <a:rPr b="0" lang="en-US" sz="1800" strike="noStrike" u="none">
                <a:solidFill>
                  <a:schemeClr val="lt1"/>
                </a:solidFill>
                <a:uFillTx/>
                <a:latin typeface="Arial"/>
                <a:ea typeface="DejaVu Sans"/>
              </a:rPr>
              <a:t>New schedule</a:t>
            </a:r>
            <a:endParaRPr b="0" lang="en-US" sz="1800" strike="noStrike" u="none">
              <a:solidFill>
                <a:srgbClr val="ffffff"/>
              </a:solidFill>
              <a:uFillTx/>
              <a:latin typeface="Arial"/>
            </a:endParaRPr>
          </a:p>
        </p:txBody>
      </p:sp>
      <p:cxnSp>
        <p:nvCxnSpPr>
          <p:cNvPr id="284" name="直接箭头连接符 10"/>
          <p:cNvCxnSpPr/>
          <p:nvPr/>
        </p:nvCxnSpPr>
        <p:spPr>
          <a:xfrm>
            <a:off x="1060560" y="5668200"/>
            <a:ext cx="7910280" cy="720"/>
          </a:xfrm>
          <a:prstGeom prst="straightConnector1">
            <a:avLst/>
          </a:prstGeom>
          <a:ln w="38100">
            <a:solidFill>
              <a:srgbClr val="000000"/>
            </a:solidFill>
            <a:round/>
            <a:tailEnd len="med" type="triangle" w="med"/>
          </a:ln>
        </p:spPr>
      </p:cxnSp>
      <p:sp>
        <p:nvSpPr>
          <p:cNvPr id="285" name="文本框 41"/>
          <p:cNvSpPr/>
          <p:nvPr/>
        </p:nvSpPr>
        <p:spPr>
          <a:xfrm>
            <a:off x="8834040" y="5653440"/>
            <a:ext cx="680400" cy="363960"/>
          </a:xfrm>
          <a:prstGeom prst="rect">
            <a:avLst/>
          </a:prstGeom>
          <a:noFill/>
          <a:ln w="0">
            <a:noFill/>
          </a:ln>
        </p:spPr>
        <p:style>
          <a:lnRef idx="0"/>
          <a:fillRef idx="0"/>
          <a:effectRef idx="0"/>
          <a:fontRef idx="minor"/>
        </p:style>
        <p:txBody>
          <a:bodyPr wrap="none" lIns="90000" rIns="90000" tIns="45000" bIns="45000" anchor="t">
            <a:spAutoFit/>
          </a:bodyPr>
          <a:p>
            <a:pPr defTabSz="914400">
              <a:lnSpc>
                <a:spcPct val="100000"/>
              </a:lnSpc>
            </a:pPr>
            <a:r>
              <a:rPr b="0" lang="en-US" sz="1800" strike="noStrike" u="none">
                <a:solidFill>
                  <a:schemeClr val="dk1"/>
                </a:solidFill>
                <a:uFillTx/>
                <a:latin typeface="Arial"/>
                <a:ea typeface="DejaVu Sans"/>
              </a:rPr>
              <a:t>Time</a:t>
            </a:r>
            <a:endParaRPr b="0" lang="en-US" sz="1800" strike="noStrike" u="none">
              <a:solidFill>
                <a:srgbClr val="000000"/>
              </a:solidFill>
              <a:uFillTx/>
              <a:latin typeface="Arial"/>
            </a:endParaRPr>
          </a:p>
        </p:txBody>
      </p:sp>
      <p:cxnSp>
        <p:nvCxnSpPr>
          <p:cNvPr id="286" name="直接箭头连接符 11"/>
          <p:cNvCxnSpPr/>
          <p:nvPr/>
        </p:nvCxnSpPr>
        <p:spPr>
          <a:xfrm>
            <a:off x="4477320" y="4799520"/>
            <a:ext cx="720" cy="805320"/>
          </a:xfrm>
          <a:prstGeom prst="straightConnector1">
            <a:avLst/>
          </a:prstGeom>
          <a:ln w="19050">
            <a:solidFill>
              <a:srgbClr val="000000"/>
            </a:solidFill>
            <a:round/>
            <a:tailEnd len="med" type="triangle" w="med"/>
          </a:ln>
        </p:spPr>
      </p:cxnSp>
      <p:sp>
        <p:nvSpPr>
          <p:cNvPr id="287" name="文本框 42"/>
          <p:cNvSpPr/>
          <p:nvPr/>
        </p:nvSpPr>
        <p:spPr>
          <a:xfrm>
            <a:off x="4158000" y="4391640"/>
            <a:ext cx="637920" cy="363960"/>
          </a:xfrm>
          <a:prstGeom prst="rect">
            <a:avLst/>
          </a:prstGeom>
          <a:noFill/>
          <a:ln w="0">
            <a:noFill/>
          </a:ln>
        </p:spPr>
        <p:style>
          <a:lnRef idx="0"/>
          <a:fillRef idx="0"/>
          <a:effectRef idx="0"/>
          <a:fontRef idx="minor"/>
        </p:style>
        <p:txBody>
          <a:bodyPr wrap="none" lIns="90000" rIns="90000" tIns="45000" bIns="45000" anchor="t">
            <a:spAutoFit/>
          </a:bodyPr>
          <a:p>
            <a:pPr defTabSz="914400">
              <a:lnSpc>
                <a:spcPct val="100000"/>
              </a:lnSpc>
            </a:pPr>
            <a:r>
              <a:rPr b="0" lang="en-US" sz="1800" strike="noStrike" u="none">
                <a:solidFill>
                  <a:schemeClr val="dk1"/>
                </a:solidFill>
                <a:uFillTx/>
                <a:latin typeface="Arial"/>
                <a:ea typeface="DejaVu Sans"/>
              </a:rPr>
              <a:t>Now</a:t>
            </a:r>
            <a:endParaRPr b="0" lang="en-US" sz="1800" strike="noStrike" u="none">
              <a:solidFill>
                <a:srgbClr val="000000"/>
              </a:solidFill>
              <a:uFillTx/>
              <a:latin typeface="Arial"/>
            </a:endParaRPr>
          </a:p>
        </p:txBody>
      </p:sp>
      <p:sp>
        <p:nvSpPr>
          <p:cNvPr id="288" name="箭头: 手杖形 4"/>
          <p:cNvSpPr/>
          <p:nvPr/>
        </p:nvSpPr>
        <p:spPr>
          <a:xfrm>
            <a:off x="3420000" y="3885480"/>
            <a:ext cx="1105560" cy="465480"/>
          </a:xfrm>
          <a:prstGeom prst="uturnArrow">
            <a:avLst>
              <a:gd name="adj1" fmla="val 25000"/>
              <a:gd name="adj2" fmla="val 25000"/>
              <a:gd name="adj3" fmla="val 25000"/>
              <a:gd name="adj4" fmla="val 43750"/>
              <a:gd name="adj5" fmla="val 75000"/>
            </a:avLst>
          </a:prstGeom>
          <a:solidFill>
            <a:srgbClr val="c99c00"/>
          </a:solidFill>
          <a:ln>
            <a:noFill/>
          </a:ln>
        </p:spPr>
        <p:style>
          <a:lnRef idx="2">
            <a:schemeClr val="accent5">
              <a:shade val="15000"/>
            </a:schemeClr>
          </a:lnRef>
          <a:fillRef idx="1">
            <a:schemeClr val="accent5"/>
          </a:fillRef>
          <a:effectRef idx="0">
            <a:schemeClr val="accent5"/>
          </a:effectRef>
          <a:fontRef idx="minor"/>
        </p:style>
        <p:txBody>
          <a:bodyPr lIns="90000" rIns="90000" tIns="45000" bIns="45000" anchor="ctr">
            <a:noAutofit/>
          </a:bodyPr>
          <a:p>
            <a:pPr>
              <a:lnSpc>
                <a:spcPct val="100000"/>
              </a:lnSpc>
            </a:pPr>
            <a:endParaRPr b="0" lang="en-US" sz="1800" strike="noStrike" u="none">
              <a:solidFill>
                <a:schemeClr val="dk1"/>
              </a:solidFill>
              <a:uFillTx/>
              <a:latin typeface="Arial"/>
              <a:ea typeface="DejaVu Sans"/>
            </a:endParaRPr>
          </a:p>
        </p:txBody>
      </p:sp>
      <p:sp>
        <p:nvSpPr>
          <p:cNvPr id="289" name="文本框 43"/>
          <p:cNvSpPr/>
          <p:nvPr/>
        </p:nvSpPr>
        <p:spPr>
          <a:xfrm>
            <a:off x="3705120" y="6324120"/>
            <a:ext cx="4233960" cy="363960"/>
          </a:xfrm>
          <a:prstGeom prst="rect">
            <a:avLst/>
          </a:prstGeom>
          <a:noFill/>
          <a:ln w="0">
            <a:noFill/>
          </a:ln>
        </p:spPr>
        <p:style>
          <a:lnRef idx="0"/>
          <a:fillRef idx="0"/>
          <a:effectRef idx="0"/>
          <a:fontRef idx="minor"/>
        </p:style>
        <p:txBody>
          <a:bodyPr wrap="none" lIns="90000" rIns="90000" tIns="45000" bIns="45000" anchor="t">
            <a:spAutoFit/>
          </a:bodyPr>
          <a:p>
            <a:pPr defTabSz="914400">
              <a:lnSpc>
                <a:spcPct val="100000"/>
              </a:lnSpc>
            </a:pPr>
            <a:r>
              <a:rPr b="0" lang="en-US" sz="1800" strike="noStrike" u="none">
                <a:solidFill>
                  <a:schemeClr val="dk1"/>
                </a:solidFill>
                <a:uFillTx/>
                <a:latin typeface="Arial"/>
                <a:ea typeface="DejaVu Sans"/>
              </a:rPr>
              <a:t>New schedule start time already passed</a:t>
            </a:r>
            <a:endParaRPr b="0" lang="en-US" sz="1800" strike="noStrike" u="none">
              <a:solidFill>
                <a:srgbClr val="000000"/>
              </a:solidFill>
              <a:uFillTx/>
              <a:latin typeface="Arial"/>
            </a:endParaRPr>
          </a:p>
        </p:txBody>
      </p:sp>
      <p:sp>
        <p:nvSpPr>
          <p:cNvPr id="290" name="文本框 44"/>
          <p:cNvSpPr/>
          <p:nvPr/>
        </p:nvSpPr>
        <p:spPr>
          <a:xfrm>
            <a:off x="838080" y="3796560"/>
            <a:ext cx="2594880" cy="638280"/>
          </a:xfrm>
          <a:prstGeom prst="rect">
            <a:avLst/>
          </a:prstGeom>
          <a:noFill/>
          <a:ln w="0">
            <a:noFill/>
          </a:ln>
        </p:spPr>
        <p:style>
          <a:lnRef idx="0"/>
          <a:fillRef idx="0"/>
          <a:effectRef idx="0"/>
          <a:fontRef idx="minor"/>
        </p:style>
        <p:txBody>
          <a:bodyPr wrap="none" lIns="90000" rIns="90000" tIns="45000" bIns="45000" anchor="t">
            <a:spAutoFit/>
          </a:bodyPr>
          <a:p>
            <a:pPr defTabSz="914400">
              <a:lnSpc>
                <a:spcPct val="100000"/>
              </a:lnSpc>
            </a:pPr>
            <a:r>
              <a:rPr b="0" lang="en-US" sz="1800" strike="noStrike" u="none">
                <a:solidFill>
                  <a:schemeClr val="dk1"/>
                </a:solidFill>
                <a:uFillTx/>
                <a:latin typeface="Arial"/>
                <a:ea typeface="DejaVu Sans"/>
              </a:rPr>
              <a:t>Arrive of New schedule/</a:t>
            </a:r>
            <a:endParaRPr b="0" lang="en-US" sz="1800" strike="noStrike" u="none">
              <a:solidFill>
                <a:srgbClr val="000000"/>
              </a:solidFill>
              <a:uFillTx/>
              <a:latin typeface="Arial"/>
            </a:endParaRPr>
          </a:p>
          <a:p>
            <a:pPr defTabSz="914400">
              <a:lnSpc>
                <a:spcPct val="100000"/>
              </a:lnSpc>
            </a:pPr>
            <a:r>
              <a:rPr b="0" lang="en-US" sz="1800" strike="noStrike" u="none">
                <a:solidFill>
                  <a:schemeClr val="dk1"/>
                </a:solidFill>
                <a:uFillTx/>
                <a:latin typeface="Arial"/>
                <a:ea typeface="DejaVu Sans"/>
              </a:rPr>
              <a:t>Schedule update</a:t>
            </a:r>
            <a:endParaRPr b="0" lang="en-US" sz="1800" strike="noStrike" u="none">
              <a:solidFill>
                <a:srgbClr val="000000"/>
              </a:solidFill>
              <a:uFillTx/>
              <a:latin typeface="Arial"/>
            </a:endParaRPr>
          </a:p>
        </p:txBody>
      </p:sp>
      <p:sp>
        <p:nvSpPr>
          <p:cNvPr id="291" name="矩形 14"/>
          <p:cNvSpPr/>
          <p:nvPr/>
        </p:nvSpPr>
        <p:spPr>
          <a:xfrm>
            <a:off x="3684960" y="5700600"/>
            <a:ext cx="791640" cy="446040"/>
          </a:xfrm>
          <a:prstGeom prst="rect">
            <a:avLst/>
          </a:prstGeom>
          <a:noFill/>
          <a:ln w="38100">
            <a:solidFill>
              <a:srgbClr val="ffffff"/>
            </a:solidFill>
          </a:ln>
        </p:spPr>
        <p:style>
          <a:lnRef idx="2">
            <a:schemeClr val="accent2">
              <a:shade val="15000"/>
            </a:schemeClr>
          </a:lnRef>
          <a:fillRef idx="1">
            <a:schemeClr val="accent2"/>
          </a:fillRef>
          <a:effectRef idx="0">
            <a:schemeClr val="accent2"/>
          </a:effectRef>
          <a:fontRef idx="minor"/>
        </p:style>
        <p:txBody>
          <a:bodyPr lIns="90000" rIns="90000" tIns="45000" bIns="45000" anchor="ctr">
            <a:noAutofit/>
          </a:bodyPr>
          <a:p>
            <a:pPr algn="ctr" defTabSz="914400">
              <a:lnSpc>
                <a:spcPct val="100000"/>
              </a:lnSpc>
            </a:pPr>
            <a:r>
              <a:rPr b="0" lang="en-US" sz="1800" strike="noStrike" u="none">
                <a:solidFill>
                  <a:schemeClr val="lt1"/>
                </a:solidFill>
                <a:uFillTx/>
                <a:latin typeface="Arial"/>
                <a:ea typeface="DejaVu Sans"/>
              </a:rPr>
              <a:t>Cut off</a:t>
            </a:r>
            <a:endParaRPr b="0" lang="en-US" sz="1800" strike="noStrike" u="none">
              <a:solidFill>
                <a:srgbClr val="000000"/>
              </a:solidFill>
              <a:uFillTx/>
              <a:latin typeface="Arial"/>
            </a:endParaRPr>
          </a:p>
        </p:txBody>
      </p:sp>
      <p:cxnSp>
        <p:nvCxnSpPr>
          <p:cNvPr id="292" name="直接箭头连接符 12"/>
          <p:cNvCxnSpPr/>
          <p:nvPr/>
        </p:nvCxnSpPr>
        <p:spPr>
          <a:xfrm flipV="1">
            <a:off x="3684960" y="5668200"/>
            <a:ext cx="720" cy="1052640"/>
          </a:xfrm>
          <a:prstGeom prst="straightConnector1">
            <a:avLst/>
          </a:prstGeom>
          <a:ln w="0">
            <a:solidFill>
              <a:srgbClr val="000000"/>
            </a:solidFill>
            <a:tailEnd len="med" type="triangle" w="med"/>
          </a:ln>
        </p:spPr>
      </p:cxnSp>
      <p:sp>
        <p:nvSpPr>
          <p:cNvPr id="293" name="箭头: 左弧形 2"/>
          <p:cNvSpPr/>
          <p:nvPr/>
        </p:nvSpPr>
        <p:spPr>
          <a:xfrm flipV="1">
            <a:off x="4681800" y="5429520"/>
            <a:ext cx="328320" cy="446040"/>
          </a:xfrm>
          <a:prstGeom prst="curvedRightArrow">
            <a:avLst>
              <a:gd name="adj1" fmla="val 18734"/>
              <a:gd name="adj2" fmla="val 22923"/>
              <a:gd name="adj3" fmla="val 42680"/>
            </a:avLst>
          </a:prstGeom>
          <a:solidFill>
            <a:srgbClr val="ffffff"/>
          </a:solidFill>
          <a:ln>
            <a:noFill/>
          </a:ln>
        </p:spPr>
        <p:style>
          <a:lnRef idx="2">
            <a:schemeClr val="accent6"/>
          </a:lnRef>
          <a:fillRef idx="1">
            <a:schemeClr val="lt1"/>
          </a:fillRef>
          <a:effectRef idx="0">
            <a:schemeClr val="accent6"/>
          </a:effectRef>
          <a:fontRef idx="minor"/>
        </p:style>
        <p:txBody>
          <a:bodyPr lIns="90000" rIns="90000" tIns="45000" bIns="45000" anchor="ctr">
            <a:noAutofit/>
          </a:bodyPr>
          <a:p>
            <a:pPr>
              <a:lnSpc>
                <a:spcPct val="100000"/>
              </a:lnSpc>
            </a:pPr>
            <a:endParaRPr b="0" lang="en-US" sz="1800" strike="noStrike" u="none">
              <a:solidFill>
                <a:schemeClr val="dk1"/>
              </a:solidFill>
              <a:uFillTx/>
              <a:latin typeface="Arial"/>
              <a:ea typeface="DejaVu Sans"/>
            </a:endParaRPr>
          </a:p>
        </p:txBody>
      </p:sp>
      <p:pic>
        <p:nvPicPr>
          <p:cNvPr id="294" name="图形 3" descr="信封 纯色填充"/>
          <p:cNvPicPr/>
          <p:nvPr/>
        </p:nvPicPr>
        <p:blipFill>
          <a:blip r:embed="rId1">
            <a:extLst>
              <a:ext uri="{96DAC541-7B7A-43D3-8B79-37D633B846F1}">
                <asvg:svgBlip xmlns:asvg="http://schemas.microsoft.com/office/drawing/2016/SVG/main" r:embed="rId2"/>
              </a:ext>
            </a:extLst>
          </a:blip>
          <a:stretch/>
        </p:blipFill>
        <p:spPr>
          <a:xfrm>
            <a:off x="355320" y="1883880"/>
            <a:ext cx="450360" cy="450360"/>
          </a:xfrm>
          <a:prstGeom prst="rect">
            <a:avLst/>
          </a:prstGeom>
          <a:ln w="0">
            <a:noFill/>
          </a:ln>
        </p:spPr>
      </p:pic>
      <p:sp>
        <p:nvSpPr>
          <p:cNvPr id="295" name="箭头: 下 3"/>
          <p:cNvSpPr/>
          <p:nvPr/>
        </p:nvSpPr>
        <p:spPr>
          <a:xfrm>
            <a:off x="487080" y="1751400"/>
            <a:ext cx="230760" cy="158760"/>
          </a:xfrm>
          <a:prstGeom prst="downArrow">
            <a:avLst>
              <a:gd name="adj1" fmla="val 50000"/>
              <a:gd name="adj2" fmla="val 50000"/>
            </a:avLst>
          </a:prstGeom>
          <a:solidFill>
            <a:srgbClr val="000000"/>
          </a:solidFill>
          <a:ln>
            <a:noFill/>
          </a:ln>
        </p:spPr>
        <p:style>
          <a:lnRef idx="2">
            <a:schemeClr val="dk1">
              <a:shade val="15000"/>
            </a:schemeClr>
          </a:lnRef>
          <a:fillRef idx="1">
            <a:schemeClr val="dk1"/>
          </a:fillRef>
          <a:effectRef idx="0">
            <a:schemeClr val="dk1"/>
          </a:effectRef>
          <a:fontRef idx="minor"/>
        </p:style>
        <p:txBody>
          <a:bodyPr lIns="90000" rIns="90000" tIns="45000" bIns="45000" anchor="ctr">
            <a:noAutofit/>
          </a:bodyPr>
          <a:p>
            <a:pPr>
              <a:lnSpc>
                <a:spcPct val="100000"/>
              </a:lnSpc>
            </a:pPr>
            <a:endParaRPr b="0" lang="en-US" sz="1800" strike="noStrike" u="none">
              <a:solidFill>
                <a:schemeClr val="lt1"/>
              </a:solidFill>
              <a:uFillTx/>
              <a:latin typeface="Arial"/>
              <a:ea typeface="DejaVu Sans"/>
            </a:endParaRPr>
          </a:p>
        </p:txBody>
      </p:sp>
      <p:pic>
        <p:nvPicPr>
          <p:cNvPr id="296" name="图形 4" descr="信封 纯色填充"/>
          <p:cNvPicPr/>
          <p:nvPr/>
        </p:nvPicPr>
        <p:blipFill>
          <a:blip r:embed="rId3">
            <a:extLst>
              <a:ext uri="{96DAC541-7B7A-43D3-8B79-37D633B846F1}">
                <asvg:svgBlip xmlns:asvg="http://schemas.microsoft.com/office/drawing/2016/SVG/main" r:embed="rId4"/>
              </a:ext>
            </a:extLst>
          </a:blip>
          <a:stretch/>
        </p:blipFill>
        <p:spPr>
          <a:xfrm>
            <a:off x="360720" y="4003920"/>
            <a:ext cx="450360" cy="450360"/>
          </a:xfrm>
          <a:prstGeom prst="rect">
            <a:avLst/>
          </a:prstGeom>
          <a:ln w="0">
            <a:noFill/>
          </a:ln>
        </p:spPr>
      </p:pic>
      <p:sp>
        <p:nvSpPr>
          <p:cNvPr id="297" name="箭头: 下 4"/>
          <p:cNvSpPr/>
          <p:nvPr/>
        </p:nvSpPr>
        <p:spPr>
          <a:xfrm>
            <a:off x="492480" y="3871440"/>
            <a:ext cx="230760" cy="158760"/>
          </a:xfrm>
          <a:prstGeom prst="downArrow">
            <a:avLst>
              <a:gd name="adj1" fmla="val 50000"/>
              <a:gd name="adj2" fmla="val 50000"/>
            </a:avLst>
          </a:prstGeom>
          <a:solidFill>
            <a:srgbClr val="000000"/>
          </a:solidFill>
          <a:ln>
            <a:noFill/>
          </a:ln>
        </p:spPr>
        <p:style>
          <a:lnRef idx="2">
            <a:schemeClr val="dk1">
              <a:shade val="15000"/>
            </a:schemeClr>
          </a:lnRef>
          <a:fillRef idx="1">
            <a:schemeClr val="dk1"/>
          </a:fillRef>
          <a:effectRef idx="0">
            <a:schemeClr val="dk1"/>
          </a:effectRef>
          <a:fontRef idx="minor"/>
        </p:style>
        <p:txBody>
          <a:bodyPr lIns="90000" rIns="90000" tIns="45000" bIns="45000" anchor="ctr">
            <a:noAutofit/>
          </a:bodyPr>
          <a:p>
            <a:pPr>
              <a:lnSpc>
                <a:spcPct val="100000"/>
              </a:lnSpc>
            </a:pPr>
            <a:endParaRPr b="0" lang="en-US" sz="1800" strike="noStrike" u="none">
              <a:solidFill>
                <a:schemeClr val="lt1"/>
              </a:solidFill>
              <a:uFillTx/>
              <a:latin typeface="Arial"/>
              <a:ea typeface="DejaVu Sans"/>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6" name="PlaceHolder 1"/>
          <p:cNvSpPr>
            <a:spLocks noGrp="1"/>
          </p:cNvSpPr>
          <p:nvPr>
            <p:ph type="title"/>
          </p:nvPr>
        </p:nvSpPr>
        <p:spPr>
          <a:xfrm>
            <a:off x="382680" y="541440"/>
            <a:ext cx="7468920" cy="942840"/>
          </a:xfrm>
          <a:prstGeom prst="rect">
            <a:avLst/>
          </a:prstGeom>
          <a:noFill/>
          <a:ln w="0">
            <a:noFill/>
          </a:ln>
        </p:spPr>
        <p:txBody>
          <a:bodyPr lIns="0" rIns="0" tIns="0" bIns="0" anchor="ctr">
            <a:noAutofit/>
          </a:bodyPr>
          <a:p>
            <a:pPr indent="0" defTabSz="914400">
              <a:lnSpc>
                <a:spcPct val="90000"/>
              </a:lnSpc>
              <a:buNone/>
              <a:tabLst>
                <a:tab algn="l" pos="0"/>
              </a:tabLst>
            </a:pPr>
            <a:r>
              <a:rPr b="0" lang="de-DE" sz="3200" strike="noStrike" u="none">
                <a:solidFill>
                  <a:srgbClr val="000000"/>
                </a:solidFill>
                <a:uFillTx/>
                <a:latin typeface="Arial"/>
                <a:ea typeface="DejaVu Sans"/>
              </a:rPr>
              <a:t>Background</a:t>
            </a:r>
            <a:endParaRPr b="0" lang="en-US" sz="3200" strike="noStrike" u="none">
              <a:solidFill>
                <a:srgbClr val="000000"/>
              </a:solidFill>
              <a:uFillTx/>
              <a:latin typeface="Arial"/>
            </a:endParaRPr>
          </a:p>
        </p:txBody>
      </p:sp>
      <p:pic>
        <p:nvPicPr>
          <p:cNvPr id="77" name="图片 40" descr=""/>
          <p:cNvPicPr/>
          <p:nvPr/>
        </p:nvPicPr>
        <p:blipFill>
          <a:blip r:embed="rId1"/>
          <a:stretch/>
        </p:blipFill>
        <p:spPr>
          <a:xfrm>
            <a:off x="4513680" y="2169000"/>
            <a:ext cx="5057280" cy="2969640"/>
          </a:xfrm>
          <a:prstGeom prst="rect">
            <a:avLst/>
          </a:prstGeom>
          <a:ln w="0">
            <a:noFill/>
          </a:ln>
        </p:spPr>
      </p:pic>
      <p:sp>
        <p:nvSpPr>
          <p:cNvPr id="78" name="文本框 3"/>
          <p:cNvSpPr/>
          <p:nvPr/>
        </p:nvSpPr>
        <p:spPr>
          <a:xfrm>
            <a:off x="5040360" y="4993920"/>
            <a:ext cx="4826160" cy="27252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1200" strike="noStrike" u="none">
                <a:solidFill>
                  <a:schemeClr val="dk1"/>
                </a:solidFill>
                <a:uFillTx/>
                <a:latin typeface="Arial"/>
                <a:ea typeface="DejaVu Sans"/>
              </a:rPr>
              <a:t>Figure 1: Charge station sales increasing over the years [2]</a:t>
            </a:r>
            <a:endParaRPr b="0" lang="en-US" sz="1200" strike="noStrike" u="none">
              <a:solidFill>
                <a:srgbClr val="000000"/>
              </a:solidFill>
              <a:uFillTx/>
              <a:latin typeface="Arial"/>
            </a:endParaRPr>
          </a:p>
        </p:txBody>
      </p:sp>
      <p:sp>
        <p:nvSpPr>
          <p:cNvPr id="79" name="文本框 4"/>
          <p:cNvSpPr/>
          <p:nvPr/>
        </p:nvSpPr>
        <p:spPr>
          <a:xfrm>
            <a:off x="509040" y="2408760"/>
            <a:ext cx="3412440" cy="283284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1800" strike="noStrike" u="none">
                <a:solidFill>
                  <a:schemeClr val="dk1"/>
                </a:solidFill>
                <a:uFillTx/>
                <a:latin typeface="Arial"/>
                <a:ea typeface="DejaVu Sans"/>
              </a:rPr>
              <a:t>1, Increasing number of </a:t>
            </a:r>
            <a:endParaRPr b="0" lang="en-US" sz="1800" strike="noStrike" u="none">
              <a:solidFill>
                <a:srgbClr val="000000"/>
              </a:solidFill>
              <a:uFillTx/>
              <a:latin typeface="Arial"/>
            </a:endParaRPr>
          </a:p>
          <a:p>
            <a:pPr defTabSz="914400">
              <a:lnSpc>
                <a:spcPct val="100000"/>
              </a:lnSpc>
            </a:pPr>
            <a:r>
              <a:rPr b="0" lang="en-US" sz="1800" strike="noStrike" u="none">
                <a:solidFill>
                  <a:schemeClr val="dk1"/>
                </a:solidFill>
                <a:uFillTx/>
                <a:latin typeface="Arial"/>
                <a:ea typeface="DejaVu Sans"/>
              </a:rPr>
              <a:t>    </a:t>
            </a:r>
            <a:r>
              <a:rPr b="0" lang="en-US" sz="1800" strike="noStrike" u="none">
                <a:solidFill>
                  <a:schemeClr val="dk1"/>
                </a:solidFill>
                <a:uFillTx/>
                <a:latin typeface="Arial"/>
                <a:ea typeface="DejaVu Sans"/>
              </a:rPr>
              <a:t>EVs &amp; Charging Stations</a:t>
            </a:r>
            <a:endParaRPr b="0" lang="en-US" sz="1800" strike="noStrike" u="none">
              <a:solidFill>
                <a:srgbClr val="000000"/>
              </a:solidFill>
              <a:uFillTx/>
              <a:latin typeface="Arial"/>
            </a:endParaRPr>
          </a:p>
          <a:p>
            <a:pPr defTabSz="914400">
              <a:lnSpc>
                <a:spcPct val="100000"/>
              </a:lnSpc>
            </a:pPr>
            <a:endParaRPr b="0" lang="en-US" sz="1800" strike="noStrike" u="none">
              <a:solidFill>
                <a:srgbClr val="000000"/>
              </a:solidFill>
              <a:uFillTx/>
              <a:latin typeface="Arial"/>
            </a:endParaRPr>
          </a:p>
          <a:p>
            <a:pPr defTabSz="914400">
              <a:lnSpc>
                <a:spcPct val="100000"/>
              </a:lnSpc>
            </a:pPr>
            <a:r>
              <a:rPr b="0" lang="en-US" sz="1800" strike="noStrike" u="none">
                <a:solidFill>
                  <a:schemeClr val="dk1"/>
                </a:solidFill>
                <a:uFillTx/>
                <a:latin typeface="Arial"/>
                <a:ea typeface="DejaVu Sans"/>
              </a:rPr>
              <a:t>2, In Germany, “plug and </a:t>
            </a:r>
            <a:endParaRPr b="0" lang="en-US" sz="1800" strike="noStrike" u="none">
              <a:solidFill>
                <a:srgbClr val="000000"/>
              </a:solidFill>
              <a:uFillTx/>
              <a:latin typeface="Arial"/>
            </a:endParaRPr>
          </a:p>
          <a:p>
            <a:pPr defTabSz="914400">
              <a:lnSpc>
                <a:spcPct val="100000"/>
              </a:lnSpc>
            </a:pPr>
            <a:r>
              <a:rPr b="0" lang="en-US" sz="1800" strike="noStrike" u="none">
                <a:solidFill>
                  <a:schemeClr val="dk1"/>
                </a:solidFill>
                <a:uFillTx/>
                <a:latin typeface="Arial"/>
                <a:ea typeface="DejaVu Sans"/>
              </a:rPr>
              <a:t>    </a:t>
            </a:r>
            <a:r>
              <a:rPr b="0" lang="en-US" sz="1800" strike="noStrike" u="none">
                <a:solidFill>
                  <a:schemeClr val="dk1"/>
                </a:solidFill>
                <a:uFillTx/>
                <a:latin typeface="Arial"/>
                <a:ea typeface="DejaVu Sans"/>
              </a:rPr>
              <a:t>charge” mode of 10 million     </a:t>
            </a:r>
            <a:endParaRPr b="0" lang="en-US" sz="1800" strike="noStrike" u="none">
              <a:solidFill>
                <a:srgbClr val="000000"/>
              </a:solidFill>
              <a:uFillTx/>
              <a:latin typeface="Arial"/>
            </a:endParaRPr>
          </a:p>
          <a:p>
            <a:pPr defTabSz="914400">
              <a:lnSpc>
                <a:spcPct val="100000"/>
              </a:lnSpc>
            </a:pPr>
            <a:r>
              <a:rPr b="0" lang="en-US" sz="1800" strike="noStrike" u="none">
                <a:solidFill>
                  <a:schemeClr val="dk1"/>
                </a:solidFill>
                <a:uFillTx/>
                <a:latin typeface="Arial"/>
                <a:ea typeface="DejaVu Sans"/>
              </a:rPr>
              <a:t>    </a:t>
            </a:r>
            <a:r>
              <a:rPr b="0" lang="en-US" sz="1800" strike="noStrike" u="none">
                <a:solidFill>
                  <a:schemeClr val="dk1"/>
                </a:solidFill>
                <a:uFillTx/>
                <a:latin typeface="Arial"/>
                <a:ea typeface="DejaVu Sans"/>
              </a:rPr>
              <a:t>EVs by 2035 increase 50% </a:t>
            </a:r>
            <a:endParaRPr b="0" lang="en-US" sz="1800" strike="noStrike" u="none">
              <a:solidFill>
                <a:srgbClr val="000000"/>
              </a:solidFill>
              <a:uFillTx/>
              <a:latin typeface="Arial"/>
            </a:endParaRPr>
          </a:p>
          <a:p>
            <a:pPr defTabSz="914400">
              <a:lnSpc>
                <a:spcPct val="100000"/>
              </a:lnSpc>
            </a:pPr>
            <a:r>
              <a:rPr b="0" lang="en-US" sz="1800" strike="noStrike" u="none">
                <a:solidFill>
                  <a:schemeClr val="dk1"/>
                </a:solidFill>
                <a:uFillTx/>
                <a:latin typeface="Arial"/>
                <a:ea typeface="DejaVu Sans"/>
              </a:rPr>
              <a:t>    </a:t>
            </a:r>
            <a:r>
              <a:rPr b="0" lang="en-US" sz="1800" strike="noStrike" u="none">
                <a:solidFill>
                  <a:schemeClr val="dk1"/>
                </a:solidFill>
                <a:uFillTx/>
                <a:latin typeface="Arial"/>
                <a:ea typeface="DejaVu Sans"/>
              </a:rPr>
              <a:t>in low-voltage grid and </a:t>
            </a:r>
            <a:endParaRPr b="0" lang="en-US" sz="1800" strike="noStrike" u="none">
              <a:solidFill>
                <a:srgbClr val="000000"/>
              </a:solidFill>
              <a:uFillTx/>
              <a:latin typeface="Arial"/>
            </a:endParaRPr>
          </a:p>
          <a:p>
            <a:pPr defTabSz="914400">
              <a:lnSpc>
                <a:spcPct val="100000"/>
              </a:lnSpc>
            </a:pPr>
            <a:r>
              <a:rPr b="0" lang="en-US" sz="1800" strike="noStrike" u="none">
                <a:solidFill>
                  <a:schemeClr val="dk1"/>
                </a:solidFill>
                <a:uFillTx/>
                <a:latin typeface="Arial"/>
                <a:ea typeface="DejaVu Sans"/>
              </a:rPr>
              <a:t>    </a:t>
            </a:r>
            <a:r>
              <a:rPr b="0" lang="en-US" sz="1800" strike="noStrike" u="none">
                <a:solidFill>
                  <a:schemeClr val="dk1"/>
                </a:solidFill>
                <a:uFillTx/>
                <a:latin typeface="Arial"/>
                <a:ea typeface="DejaVu Sans"/>
              </a:rPr>
              <a:t>transformer costs [1]</a:t>
            </a:r>
            <a:endParaRPr b="0" lang="en-US" sz="1800" strike="noStrike" u="none">
              <a:solidFill>
                <a:srgbClr val="000000"/>
              </a:solidFill>
              <a:uFillTx/>
              <a:latin typeface="Arial"/>
            </a:endParaRPr>
          </a:p>
          <a:p>
            <a:pPr defTabSz="914400">
              <a:lnSpc>
                <a:spcPct val="100000"/>
              </a:lnSpc>
            </a:pPr>
            <a:endParaRPr b="0" lang="en-US" sz="1800" strike="noStrike" u="none">
              <a:solidFill>
                <a:srgbClr val="000000"/>
              </a:solidFill>
              <a:uFillTx/>
              <a:latin typeface="Arial"/>
            </a:endParaRPr>
          </a:p>
          <a:p>
            <a:pPr defTabSz="914400">
              <a:lnSpc>
                <a:spcPct val="100000"/>
              </a:lnSpc>
            </a:pPr>
            <a:endParaRPr b="0" lang="en-US" sz="18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8" name="PlaceHolder 17"/>
          <p:cNvSpPr/>
          <p:nvPr/>
        </p:nvSpPr>
        <p:spPr>
          <a:xfrm>
            <a:off x="242280" y="442080"/>
            <a:ext cx="7468920" cy="942840"/>
          </a:xfrm>
          <a:prstGeom prst="rect">
            <a:avLst/>
          </a:prstGeom>
          <a:noFill/>
          <a:ln w="0">
            <a:noFill/>
          </a:ln>
        </p:spPr>
        <p:style>
          <a:lnRef idx="0"/>
          <a:fillRef idx="0"/>
          <a:effectRef idx="0"/>
          <a:fontRef idx="minor"/>
        </p:style>
        <p:txBody>
          <a:bodyPr lIns="0" rIns="0" tIns="0" bIns="0" anchor="ctr">
            <a:noAutofit/>
          </a:bodyPr>
          <a:p>
            <a:pPr defTabSz="914400">
              <a:lnSpc>
                <a:spcPct val="90000"/>
              </a:lnSpc>
            </a:pPr>
            <a:r>
              <a:rPr b="0" lang="en-US" sz="3600" strike="noStrike" u="none">
                <a:solidFill>
                  <a:srgbClr val="000000"/>
                </a:solidFill>
                <a:uFillTx/>
                <a:latin typeface="Arial"/>
                <a:ea typeface="DejaVu Sans"/>
              </a:rPr>
              <a:t>Trim of plan</a:t>
            </a:r>
            <a:endParaRPr b="0" lang="en-US" sz="3600" strike="noStrike" u="none">
              <a:solidFill>
                <a:srgbClr val="000000"/>
              </a:solidFill>
              <a:uFillTx/>
              <a:latin typeface="Arial"/>
            </a:endParaRPr>
          </a:p>
        </p:txBody>
      </p:sp>
      <p:sp>
        <p:nvSpPr>
          <p:cNvPr id="299" name="矩形 15"/>
          <p:cNvSpPr/>
          <p:nvPr/>
        </p:nvSpPr>
        <p:spPr>
          <a:xfrm>
            <a:off x="6928920" y="5037480"/>
            <a:ext cx="584640" cy="922680"/>
          </a:xfrm>
          <a:prstGeom prst="rect">
            <a:avLst/>
          </a:prstGeom>
          <a:solidFill>
            <a:srgbClr val="18a303"/>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r>
              <a:rPr b="0" lang="en-US" sz="1800" strike="noStrike" u="none">
                <a:solidFill>
                  <a:schemeClr val="lt1"/>
                </a:solidFill>
                <a:uFillTx/>
                <a:latin typeface="Arial"/>
                <a:ea typeface="DejaVu Sans"/>
              </a:rPr>
              <a:t>6kW</a:t>
            </a:r>
            <a:endParaRPr b="0" lang="en-US" sz="1800" strike="noStrike" u="none">
              <a:solidFill>
                <a:srgbClr val="ffffff"/>
              </a:solidFill>
              <a:uFillTx/>
              <a:latin typeface="Arial"/>
            </a:endParaRPr>
          </a:p>
        </p:txBody>
      </p:sp>
      <p:sp>
        <p:nvSpPr>
          <p:cNvPr id="300" name="矩形 16"/>
          <p:cNvSpPr/>
          <p:nvPr/>
        </p:nvSpPr>
        <p:spPr>
          <a:xfrm>
            <a:off x="7563600" y="5039640"/>
            <a:ext cx="1105920" cy="913680"/>
          </a:xfrm>
          <a:prstGeom prst="rect">
            <a:avLst/>
          </a:prstGeom>
          <a:solidFill>
            <a:srgbClr val="18a303"/>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r>
              <a:rPr b="0" lang="en-US" sz="1800" strike="noStrike" u="none">
                <a:solidFill>
                  <a:schemeClr val="lt1"/>
                </a:solidFill>
                <a:uFillTx/>
                <a:latin typeface="Arial"/>
                <a:ea typeface="DejaVu Sans"/>
              </a:rPr>
              <a:t>6kW</a:t>
            </a:r>
            <a:endParaRPr b="0" lang="en-US" sz="1800" strike="noStrike" u="none">
              <a:solidFill>
                <a:srgbClr val="ffffff"/>
              </a:solidFill>
              <a:uFillTx/>
              <a:latin typeface="Arial"/>
            </a:endParaRPr>
          </a:p>
        </p:txBody>
      </p:sp>
      <p:sp>
        <p:nvSpPr>
          <p:cNvPr id="301" name="左大括号 1"/>
          <p:cNvSpPr/>
          <p:nvPr/>
        </p:nvSpPr>
        <p:spPr>
          <a:xfrm rot="16200000">
            <a:off x="6855120" y="5681520"/>
            <a:ext cx="244080" cy="1072080"/>
          </a:xfrm>
          <a:prstGeom prst="leftBrace">
            <a:avLst>
              <a:gd name="adj1" fmla="val 8333"/>
              <a:gd name="adj2" fmla="val 48684"/>
            </a:avLst>
          </a:prstGeom>
          <a:noFill/>
          <a:ln w="28575">
            <a:solidFill>
              <a:srgbClr val="000000"/>
            </a:solidFill>
          </a:ln>
        </p:spPr>
        <p:style>
          <a:lnRef idx="1">
            <a:schemeClr val="accent1"/>
          </a:lnRef>
          <a:fillRef idx="0">
            <a:schemeClr val="accent1"/>
          </a:fillRef>
          <a:effectRef idx="0">
            <a:schemeClr val="accent1"/>
          </a:effectRef>
          <a:fontRef idx="minor"/>
        </p:style>
        <p:txBody>
          <a:bodyPr lIns="90000" rIns="90000" tIns="45000" bIns="45000" anchor="ctr">
            <a:noAutofit/>
          </a:bodyPr>
          <a:p>
            <a:pPr>
              <a:lnSpc>
                <a:spcPct val="100000"/>
              </a:lnSpc>
            </a:pPr>
            <a:endParaRPr b="0" lang="en-US" sz="1800" strike="noStrike" u="none">
              <a:solidFill>
                <a:schemeClr val="dk1"/>
              </a:solidFill>
              <a:uFillTx/>
              <a:latin typeface="Arial"/>
              <a:ea typeface="DejaVu Sans"/>
            </a:endParaRPr>
          </a:p>
        </p:txBody>
      </p:sp>
      <p:sp>
        <p:nvSpPr>
          <p:cNvPr id="302" name="左大括号 2"/>
          <p:cNvSpPr/>
          <p:nvPr/>
        </p:nvSpPr>
        <p:spPr>
          <a:xfrm rot="16200000">
            <a:off x="7998120" y="5677920"/>
            <a:ext cx="236880" cy="1105920"/>
          </a:xfrm>
          <a:prstGeom prst="leftBrace">
            <a:avLst>
              <a:gd name="adj1" fmla="val 8333"/>
              <a:gd name="adj2" fmla="val 48684"/>
            </a:avLst>
          </a:prstGeom>
          <a:noFill/>
          <a:ln w="28575">
            <a:solidFill>
              <a:srgbClr val="000000"/>
            </a:solidFill>
          </a:ln>
        </p:spPr>
        <p:style>
          <a:lnRef idx="1">
            <a:schemeClr val="accent1"/>
          </a:lnRef>
          <a:fillRef idx="0">
            <a:schemeClr val="accent1"/>
          </a:fillRef>
          <a:effectRef idx="0">
            <a:schemeClr val="accent1"/>
          </a:effectRef>
          <a:fontRef idx="minor"/>
        </p:style>
        <p:txBody>
          <a:bodyPr lIns="90000" rIns="90000" tIns="45000" bIns="45000" anchor="ctr">
            <a:noAutofit/>
          </a:bodyPr>
          <a:p>
            <a:pPr>
              <a:lnSpc>
                <a:spcPct val="100000"/>
              </a:lnSpc>
            </a:pPr>
            <a:endParaRPr b="0" lang="en-US" sz="1800" strike="noStrike" u="none">
              <a:solidFill>
                <a:schemeClr val="dk1"/>
              </a:solidFill>
              <a:uFillTx/>
              <a:latin typeface="Arial"/>
              <a:ea typeface="DejaVu Sans"/>
            </a:endParaRPr>
          </a:p>
        </p:txBody>
      </p:sp>
      <p:sp>
        <p:nvSpPr>
          <p:cNvPr id="303" name="矩形 17"/>
          <p:cNvSpPr/>
          <p:nvPr/>
        </p:nvSpPr>
        <p:spPr>
          <a:xfrm>
            <a:off x="7514280" y="2764440"/>
            <a:ext cx="1089000" cy="410760"/>
          </a:xfrm>
          <a:prstGeom prst="rect">
            <a:avLst/>
          </a:prstGeom>
          <a:solidFill>
            <a:srgbClr val="0369a3"/>
          </a:solidFill>
          <a:ln>
            <a:noFill/>
          </a:ln>
        </p:spPr>
        <p:style>
          <a:lnRef idx="3">
            <a:schemeClr val="lt1"/>
          </a:lnRef>
          <a:fillRef idx="1">
            <a:schemeClr val="accent2"/>
          </a:fillRef>
          <a:effectRef idx="1">
            <a:schemeClr val="accent2"/>
          </a:effectRef>
          <a:fontRef idx="minor"/>
        </p:style>
        <p:txBody>
          <a:bodyPr lIns="90000" rIns="90000" tIns="45000" bIns="45000" anchor="ctr">
            <a:noAutofit/>
          </a:bodyPr>
          <a:p>
            <a:pPr algn="ctr" defTabSz="914400">
              <a:lnSpc>
                <a:spcPct val="100000"/>
              </a:lnSpc>
            </a:pPr>
            <a:r>
              <a:rPr b="0" lang="en-US" sz="1800" strike="noStrike" u="none">
                <a:solidFill>
                  <a:schemeClr val="lt1"/>
                </a:solidFill>
                <a:uFillTx/>
                <a:latin typeface="Arial"/>
                <a:ea typeface="DejaVu Sans"/>
              </a:rPr>
              <a:t>2kW</a:t>
            </a:r>
            <a:endParaRPr b="0" lang="en-US" sz="1800" strike="noStrike" u="none">
              <a:solidFill>
                <a:srgbClr val="ffffff"/>
              </a:solidFill>
              <a:uFillTx/>
              <a:latin typeface="Arial"/>
            </a:endParaRPr>
          </a:p>
        </p:txBody>
      </p:sp>
      <p:sp>
        <p:nvSpPr>
          <p:cNvPr id="304" name="矩形 18"/>
          <p:cNvSpPr/>
          <p:nvPr/>
        </p:nvSpPr>
        <p:spPr>
          <a:xfrm>
            <a:off x="7508880" y="3531600"/>
            <a:ext cx="1099800" cy="410760"/>
          </a:xfrm>
          <a:prstGeom prst="rect">
            <a:avLst/>
          </a:prstGeom>
          <a:solidFill>
            <a:srgbClr val="0369a3"/>
          </a:solidFill>
          <a:ln>
            <a:noFill/>
          </a:ln>
        </p:spPr>
        <p:style>
          <a:lnRef idx="3">
            <a:schemeClr val="lt1"/>
          </a:lnRef>
          <a:fillRef idx="1">
            <a:schemeClr val="accent2"/>
          </a:fillRef>
          <a:effectRef idx="1">
            <a:schemeClr val="accent2"/>
          </a:effectRef>
          <a:fontRef idx="minor"/>
        </p:style>
        <p:txBody>
          <a:bodyPr lIns="90000" rIns="90000" tIns="45000" bIns="45000" anchor="ctr">
            <a:noAutofit/>
          </a:bodyPr>
          <a:p>
            <a:pPr algn="ctr" defTabSz="914400">
              <a:lnSpc>
                <a:spcPct val="100000"/>
              </a:lnSpc>
            </a:pPr>
            <a:r>
              <a:rPr b="0" lang="en-US" sz="1800" strike="noStrike" u="none">
                <a:solidFill>
                  <a:schemeClr val="lt1"/>
                </a:solidFill>
                <a:uFillTx/>
                <a:latin typeface="Arial"/>
                <a:ea typeface="DejaVu Sans"/>
              </a:rPr>
              <a:t>2kW</a:t>
            </a:r>
            <a:endParaRPr b="0" lang="en-US" sz="1800" strike="noStrike" u="none">
              <a:solidFill>
                <a:srgbClr val="ffffff"/>
              </a:solidFill>
              <a:uFillTx/>
              <a:latin typeface="Arial"/>
            </a:endParaRPr>
          </a:p>
        </p:txBody>
      </p:sp>
      <p:sp>
        <p:nvSpPr>
          <p:cNvPr id="305" name="矩形 19"/>
          <p:cNvSpPr/>
          <p:nvPr/>
        </p:nvSpPr>
        <p:spPr>
          <a:xfrm>
            <a:off x="7533000" y="4272480"/>
            <a:ext cx="1104480" cy="410760"/>
          </a:xfrm>
          <a:prstGeom prst="rect">
            <a:avLst/>
          </a:prstGeom>
          <a:solidFill>
            <a:srgbClr val="0369a3"/>
          </a:solidFill>
          <a:ln>
            <a:noFill/>
          </a:ln>
        </p:spPr>
        <p:style>
          <a:lnRef idx="3">
            <a:schemeClr val="lt1"/>
          </a:lnRef>
          <a:fillRef idx="1">
            <a:schemeClr val="accent2"/>
          </a:fillRef>
          <a:effectRef idx="1">
            <a:schemeClr val="accent2"/>
          </a:effectRef>
          <a:fontRef idx="minor"/>
        </p:style>
        <p:txBody>
          <a:bodyPr lIns="90000" rIns="90000" tIns="45000" bIns="45000" anchor="ctr">
            <a:noAutofit/>
          </a:bodyPr>
          <a:p>
            <a:pPr algn="ctr" defTabSz="914400">
              <a:lnSpc>
                <a:spcPct val="100000"/>
              </a:lnSpc>
            </a:pPr>
            <a:r>
              <a:rPr b="0" lang="en-US" sz="1800" strike="noStrike" u="none">
                <a:solidFill>
                  <a:schemeClr val="lt1"/>
                </a:solidFill>
                <a:uFillTx/>
                <a:latin typeface="Arial"/>
                <a:ea typeface="DejaVu Sans"/>
              </a:rPr>
              <a:t>2kW</a:t>
            </a:r>
            <a:endParaRPr b="0" lang="en-US" sz="1800" strike="noStrike" u="none">
              <a:solidFill>
                <a:srgbClr val="ffffff"/>
              </a:solidFill>
              <a:uFillTx/>
              <a:latin typeface="Arial"/>
            </a:endParaRPr>
          </a:p>
        </p:txBody>
      </p:sp>
      <p:sp>
        <p:nvSpPr>
          <p:cNvPr id="306" name="矩形 20"/>
          <p:cNvSpPr/>
          <p:nvPr/>
        </p:nvSpPr>
        <p:spPr>
          <a:xfrm>
            <a:off x="6440400" y="2860560"/>
            <a:ext cx="1054080" cy="205200"/>
          </a:xfrm>
          <a:prstGeom prst="rect">
            <a:avLst/>
          </a:prstGeom>
          <a:solidFill>
            <a:srgbClr val="0369a3"/>
          </a:solidFill>
          <a:ln>
            <a:noFill/>
          </a:ln>
        </p:spPr>
        <p:style>
          <a:lnRef idx="3">
            <a:schemeClr val="lt1"/>
          </a:lnRef>
          <a:fillRef idx="1">
            <a:schemeClr val="accent2"/>
          </a:fillRef>
          <a:effectRef idx="1">
            <a:schemeClr val="accent2"/>
          </a:effectRef>
          <a:fontRef idx="minor"/>
        </p:style>
        <p:txBody>
          <a:bodyPr lIns="90000" rIns="90000" tIns="45000" bIns="45000" anchor="ctr">
            <a:noAutofit/>
          </a:bodyPr>
          <a:p>
            <a:pPr algn="ctr" defTabSz="914400">
              <a:lnSpc>
                <a:spcPct val="100000"/>
              </a:lnSpc>
            </a:pPr>
            <a:r>
              <a:rPr b="0" lang="en-US" sz="1800" strike="noStrike" u="none">
                <a:solidFill>
                  <a:schemeClr val="lt1"/>
                </a:solidFill>
                <a:uFillTx/>
                <a:latin typeface="Arial"/>
                <a:ea typeface="DejaVu Sans"/>
              </a:rPr>
              <a:t>1kW</a:t>
            </a:r>
            <a:endParaRPr b="0" lang="en-US" sz="1800" strike="noStrike" u="none">
              <a:solidFill>
                <a:srgbClr val="ffffff"/>
              </a:solidFill>
              <a:uFillTx/>
              <a:latin typeface="Arial"/>
            </a:endParaRPr>
          </a:p>
        </p:txBody>
      </p:sp>
      <p:sp>
        <p:nvSpPr>
          <p:cNvPr id="307" name="矩形 21"/>
          <p:cNvSpPr/>
          <p:nvPr/>
        </p:nvSpPr>
        <p:spPr>
          <a:xfrm>
            <a:off x="6447240" y="4357440"/>
            <a:ext cx="1066320" cy="244080"/>
          </a:xfrm>
          <a:prstGeom prst="rect">
            <a:avLst/>
          </a:prstGeom>
          <a:solidFill>
            <a:srgbClr val="0369a3"/>
          </a:solidFill>
          <a:ln>
            <a:noFill/>
          </a:ln>
        </p:spPr>
        <p:style>
          <a:lnRef idx="3">
            <a:schemeClr val="lt1"/>
          </a:lnRef>
          <a:fillRef idx="1">
            <a:schemeClr val="accent2"/>
          </a:fillRef>
          <a:effectRef idx="1">
            <a:schemeClr val="accent2"/>
          </a:effectRef>
          <a:fontRef idx="minor"/>
        </p:style>
        <p:txBody>
          <a:bodyPr lIns="90000" rIns="90000" tIns="45000" bIns="45000" anchor="ctr">
            <a:noAutofit/>
          </a:bodyPr>
          <a:p>
            <a:pPr algn="ctr" defTabSz="914400">
              <a:lnSpc>
                <a:spcPct val="100000"/>
              </a:lnSpc>
            </a:pPr>
            <a:r>
              <a:rPr b="0" lang="en-US" sz="1800" strike="noStrike" u="none">
                <a:solidFill>
                  <a:schemeClr val="lt1"/>
                </a:solidFill>
                <a:uFillTx/>
                <a:latin typeface="Arial"/>
                <a:ea typeface="DejaVu Sans"/>
              </a:rPr>
              <a:t>1kW</a:t>
            </a:r>
            <a:endParaRPr b="0" lang="en-US" sz="1800" strike="noStrike" u="none">
              <a:solidFill>
                <a:srgbClr val="ffffff"/>
              </a:solidFill>
              <a:uFillTx/>
              <a:latin typeface="Arial"/>
            </a:endParaRPr>
          </a:p>
        </p:txBody>
      </p:sp>
      <p:sp>
        <p:nvSpPr>
          <p:cNvPr id="308" name="矩形 22"/>
          <p:cNvSpPr/>
          <p:nvPr/>
        </p:nvSpPr>
        <p:spPr>
          <a:xfrm>
            <a:off x="6928920" y="3421800"/>
            <a:ext cx="565560" cy="621360"/>
          </a:xfrm>
          <a:prstGeom prst="rect">
            <a:avLst/>
          </a:prstGeom>
          <a:solidFill>
            <a:srgbClr val="0369a3"/>
          </a:solidFill>
          <a:ln>
            <a:noFill/>
          </a:ln>
        </p:spPr>
        <p:style>
          <a:lnRef idx="3">
            <a:schemeClr val="lt1"/>
          </a:lnRef>
          <a:fillRef idx="1">
            <a:schemeClr val="accent2"/>
          </a:fillRef>
          <a:effectRef idx="1">
            <a:schemeClr val="accent2"/>
          </a:effectRef>
          <a:fontRef idx="minor"/>
        </p:style>
        <p:txBody>
          <a:bodyPr lIns="90000" rIns="90000" tIns="45000" bIns="45000" anchor="ctr">
            <a:noAutofit/>
          </a:bodyPr>
          <a:p>
            <a:pPr algn="ctr" defTabSz="914400">
              <a:lnSpc>
                <a:spcPct val="100000"/>
              </a:lnSpc>
            </a:pPr>
            <a:r>
              <a:rPr b="0" lang="en-US" sz="1800" strike="noStrike" u="none">
                <a:solidFill>
                  <a:schemeClr val="lt1"/>
                </a:solidFill>
                <a:uFillTx/>
                <a:latin typeface="Arial"/>
                <a:ea typeface="DejaVu Sans"/>
              </a:rPr>
              <a:t>4kW</a:t>
            </a:r>
            <a:endParaRPr b="0" lang="en-US" sz="1800" strike="noStrike" u="none">
              <a:solidFill>
                <a:srgbClr val="ffffff"/>
              </a:solidFill>
              <a:uFillTx/>
              <a:latin typeface="Arial"/>
            </a:endParaRPr>
          </a:p>
        </p:txBody>
      </p:sp>
      <p:sp>
        <p:nvSpPr>
          <p:cNvPr id="309" name="矩形 23"/>
          <p:cNvSpPr/>
          <p:nvPr/>
        </p:nvSpPr>
        <p:spPr>
          <a:xfrm>
            <a:off x="6441120" y="5535000"/>
            <a:ext cx="483840" cy="419760"/>
          </a:xfrm>
          <a:prstGeom prst="rect">
            <a:avLst/>
          </a:prstGeom>
          <a:solidFill>
            <a:srgbClr val="18a303"/>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r>
              <a:rPr b="0" lang="en-US" sz="1800" strike="noStrike" u="none">
                <a:solidFill>
                  <a:schemeClr val="lt1"/>
                </a:solidFill>
                <a:uFillTx/>
                <a:latin typeface="Arial"/>
                <a:ea typeface="DejaVu Sans"/>
              </a:rPr>
              <a:t>2kW</a:t>
            </a:r>
            <a:endParaRPr b="0" lang="en-US" sz="1800" strike="noStrike" u="none">
              <a:solidFill>
                <a:srgbClr val="ffffff"/>
              </a:solidFill>
              <a:uFillTx/>
              <a:latin typeface="Arial"/>
            </a:endParaRPr>
          </a:p>
        </p:txBody>
      </p:sp>
      <p:sp>
        <p:nvSpPr>
          <p:cNvPr id="310" name="文本框 45"/>
          <p:cNvSpPr/>
          <p:nvPr/>
        </p:nvSpPr>
        <p:spPr>
          <a:xfrm>
            <a:off x="6552360" y="6325560"/>
            <a:ext cx="931680" cy="363960"/>
          </a:xfrm>
          <a:prstGeom prst="rect">
            <a:avLst/>
          </a:prstGeom>
          <a:noFill/>
          <a:ln w="0">
            <a:noFill/>
          </a:ln>
        </p:spPr>
        <p:style>
          <a:lnRef idx="0"/>
          <a:fillRef idx="0"/>
          <a:effectRef idx="0"/>
          <a:fontRef idx="minor"/>
        </p:style>
        <p:txBody>
          <a:bodyPr wrap="none" lIns="90000" rIns="90000" tIns="45000" bIns="45000" anchor="t">
            <a:spAutoFit/>
          </a:bodyPr>
          <a:p>
            <a:pPr defTabSz="914400">
              <a:lnSpc>
                <a:spcPct val="100000"/>
              </a:lnSpc>
            </a:pPr>
            <a:r>
              <a:rPr b="0" lang="en-US" sz="1800" strike="noStrike" u="none">
                <a:solidFill>
                  <a:schemeClr val="dk1"/>
                </a:solidFill>
                <a:uFillTx/>
                <a:latin typeface="Arial"/>
                <a:ea typeface="DejaVu Sans"/>
              </a:rPr>
              <a:t>1</a:t>
            </a:r>
            <a:r>
              <a:rPr b="0" lang="en-US" sz="1800" strike="noStrike" u="none" baseline="30000">
                <a:solidFill>
                  <a:schemeClr val="dk1"/>
                </a:solidFill>
                <a:uFillTx/>
                <a:latin typeface="Arial"/>
                <a:ea typeface="DejaVu Sans"/>
              </a:rPr>
              <a:t>st</a:t>
            </a:r>
            <a:r>
              <a:rPr b="0" lang="en-US" sz="1800" strike="noStrike" u="none">
                <a:solidFill>
                  <a:schemeClr val="dk1"/>
                </a:solidFill>
                <a:uFillTx/>
                <a:latin typeface="Arial"/>
                <a:ea typeface="DejaVu Sans"/>
              </a:rPr>
              <a:t> hour</a:t>
            </a:r>
            <a:endParaRPr b="0" lang="en-US" sz="1800" strike="noStrike" u="none">
              <a:solidFill>
                <a:srgbClr val="000000"/>
              </a:solidFill>
              <a:uFillTx/>
              <a:latin typeface="Arial"/>
            </a:endParaRPr>
          </a:p>
        </p:txBody>
      </p:sp>
      <p:sp>
        <p:nvSpPr>
          <p:cNvPr id="311" name="文本框 46"/>
          <p:cNvSpPr/>
          <p:nvPr/>
        </p:nvSpPr>
        <p:spPr>
          <a:xfrm>
            <a:off x="7664760" y="6332760"/>
            <a:ext cx="976320" cy="363960"/>
          </a:xfrm>
          <a:prstGeom prst="rect">
            <a:avLst/>
          </a:prstGeom>
          <a:noFill/>
          <a:ln w="0">
            <a:noFill/>
          </a:ln>
        </p:spPr>
        <p:style>
          <a:lnRef idx="0"/>
          <a:fillRef idx="0"/>
          <a:effectRef idx="0"/>
          <a:fontRef idx="minor"/>
        </p:style>
        <p:txBody>
          <a:bodyPr wrap="none" lIns="90000" rIns="90000" tIns="45000" bIns="45000" anchor="t">
            <a:spAutoFit/>
          </a:bodyPr>
          <a:p>
            <a:pPr defTabSz="914400">
              <a:lnSpc>
                <a:spcPct val="100000"/>
              </a:lnSpc>
            </a:pPr>
            <a:r>
              <a:rPr b="0" lang="en-US" sz="1800" strike="noStrike" u="none">
                <a:solidFill>
                  <a:schemeClr val="dk1"/>
                </a:solidFill>
                <a:uFillTx/>
                <a:latin typeface="Arial"/>
                <a:ea typeface="DejaVu Sans"/>
              </a:rPr>
              <a:t>2</a:t>
            </a:r>
            <a:r>
              <a:rPr b="0" lang="en-US" sz="1800" strike="noStrike" u="none" baseline="30000">
                <a:solidFill>
                  <a:schemeClr val="dk1"/>
                </a:solidFill>
                <a:uFillTx/>
                <a:latin typeface="Arial"/>
                <a:ea typeface="DejaVu Sans"/>
              </a:rPr>
              <a:t>nd</a:t>
            </a:r>
            <a:r>
              <a:rPr b="0" lang="en-US" sz="1800" strike="noStrike" u="none">
                <a:solidFill>
                  <a:schemeClr val="dk1"/>
                </a:solidFill>
                <a:uFillTx/>
                <a:latin typeface="Arial"/>
                <a:ea typeface="DejaVu Sans"/>
              </a:rPr>
              <a:t> hour</a:t>
            </a:r>
            <a:endParaRPr b="0" lang="en-US" sz="1800" strike="noStrike" u="none">
              <a:solidFill>
                <a:srgbClr val="000000"/>
              </a:solidFill>
              <a:uFillTx/>
              <a:latin typeface="Arial"/>
            </a:endParaRPr>
          </a:p>
        </p:txBody>
      </p:sp>
      <p:sp>
        <p:nvSpPr>
          <p:cNvPr id="312" name="云形 1"/>
          <p:cNvSpPr/>
          <p:nvPr/>
        </p:nvSpPr>
        <p:spPr>
          <a:xfrm>
            <a:off x="1468080" y="3446280"/>
            <a:ext cx="1133280" cy="573480"/>
          </a:xfrm>
          <a:prstGeom prst="cloud">
            <a:avLst/>
          </a:prstGeom>
          <a:solidFill>
            <a:srgbClr val="ffffff"/>
          </a:solidFill>
          <a:ln>
            <a:solidFill>
              <a:srgbClr val="000000"/>
            </a:solidFill>
          </a:ln>
        </p:spPr>
        <p:style>
          <a:lnRef idx="2">
            <a:schemeClr val="accent6"/>
          </a:lnRef>
          <a:fillRef idx="1">
            <a:schemeClr val="lt1"/>
          </a:fillRef>
          <a:effectRef idx="0">
            <a:schemeClr val="accent6"/>
          </a:effectRef>
          <a:fontRef idx="minor"/>
        </p:style>
        <p:txBody>
          <a:bodyPr lIns="90000" rIns="90000" tIns="45000" bIns="45000" anchor="ctr">
            <a:noAutofit/>
          </a:bodyPr>
          <a:p>
            <a:pPr algn="ctr" defTabSz="914400">
              <a:lnSpc>
                <a:spcPct val="100000"/>
              </a:lnSpc>
            </a:pPr>
            <a:r>
              <a:rPr b="0" lang="en-US" sz="1800" strike="noStrike" u="none">
                <a:solidFill>
                  <a:schemeClr val="dk1"/>
                </a:solidFill>
                <a:uFillTx/>
                <a:latin typeface="Arial"/>
                <a:ea typeface="DejaVu Sans"/>
              </a:rPr>
              <a:t>delay</a:t>
            </a:r>
            <a:endParaRPr b="0" lang="en-US" sz="1800" strike="noStrike" u="none">
              <a:solidFill>
                <a:srgbClr val="000000"/>
              </a:solidFill>
              <a:uFillTx/>
              <a:latin typeface="Arial"/>
            </a:endParaRPr>
          </a:p>
        </p:txBody>
      </p:sp>
      <p:sp>
        <p:nvSpPr>
          <p:cNvPr id="313" name="矩形 24"/>
          <p:cNvSpPr/>
          <p:nvPr/>
        </p:nvSpPr>
        <p:spPr>
          <a:xfrm>
            <a:off x="2618280" y="5037480"/>
            <a:ext cx="584640" cy="922680"/>
          </a:xfrm>
          <a:prstGeom prst="rect">
            <a:avLst/>
          </a:prstGeom>
          <a:solidFill>
            <a:srgbClr val="18a303"/>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r>
              <a:rPr b="0" lang="en-US" sz="1800" strike="noStrike" u="none">
                <a:solidFill>
                  <a:schemeClr val="lt1"/>
                </a:solidFill>
                <a:uFillTx/>
                <a:latin typeface="Arial"/>
                <a:ea typeface="DejaVu Sans"/>
              </a:rPr>
              <a:t>6kW</a:t>
            </a:r>
            <a:endParaRPr b="0" lang="en-US" sz="1800" strike="noStrike" u="none">
              <a:solidFill>
                <a:srgbClr val="ffffff"/>
              </a:solidFill>
              <a:uFillTx/>
              <a:latin typeface="Arial"/>
            </a:endParaRPr>
          </a:p>
        </p:txBody>
      </p:sp>
      <p:sp>
        <p:nvSpPr>
          <p:cNvPr id="314" name="矩形 25"/>
          <p:cNvSpPr/>
          <p:nvPr/>
        </p:nvSpPr>
        <p:spPr>
          <a:xfrm>
            <a:off x="3697920" y="5039640"/>
            <a:ext cx="660960" cy="913680"/>
          </a:xfrm>
          <a:prstGeom prst="rect">
            <a:avLst/>
          </a:prstGeom>
          <a:solidFill>
            <a:srgbClr val="18a303"/>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r>
              <a:rPr b="0" lang="en-US" sz="1800" strike="noStrike" u="none">
                <a:solidFill>
                  <a:schemeClr val="lt1"/>
                </a:solidFill>
                <a:uFillTx/>
                <a:latin typeface="Arial"/>
                <a:ea typeface="DejaVu Sans"/>
              </a:rPr>
              <a:t>6kW</a:t>
            </a:r>
            <a:endParaRPr b="0" lang="en-US" sz="1800" strike="noStrike" u="none">
              <a:solidFill>
                <a:srgbClr val="ffffff"/>
              </a:solidFill>
              <a:uFillTx/>
              <a:latin typeface="Arial"/>
            </a:endParaRPr>
          </a:p>
        </p:txBody>
      </p:sp>
      <p:sp>
        <p:nvSpPr>
          <p:cNvPr id="315" name="左大括号 3"/>
          <p:cNvSpPr/>
          <p:nvPr/>
        </p:nvSpPr>
        <p:spPr>
          <a:xfrm rot="16200000">
            <a:off x="2544480" y="5681520"/>
            <a:ext cx="244080" cy="1072080"/>
          </a:xfrm>
          <a:prstGeom prst="leftBrace">
            <a:avLst>
              <a:gd name="adj1" fmla="val 8333"/>
              <a:gd name="adj2" fmla="val 48684"/>
            </a:avLst>
          </a:prstGeom>
          <a:noFill/>
          <a:ln w="28575">
            <a:solidFill>
              <a:srgbClr val="000000"/>
            </a:solidFill>
          </a:ln>
        </p:spPr>
        <p:style>
          <a:lnRef idx="1">
            <a:schemeClr val="accent1"/>
          </a:lnRef>
          <a:fillRef idx="0">
            <a:schemeClr val="accent1"/>
          </a:fillRef>
          <a:effectRef idx="0">
            <a:schemeClr val="accent1"/>
          </a:effectRef>
          <a:fontRef idx="minor"/>
        </p:style>
        <p:txBody>
          <a:bodyPr lIns="90000" rIns="90000" tIns="45000" bIns="45000" anchor="ctr">
            <a:noAutofit/>
          </a:bodyPr>
          <a:p>
            <a:pPr>
              <a:lnSpc>
                <a:spcPct val="100000"/>
              </a:lnSpc>
            </a:pPr>
            <a:endParaRPr b="0" lang="en-US" sz="1800" strike="noStrike" u="none">
              <a:solidFill>
                <a:schemeClr val="dk1"/>
              </a:solidFill>
              <a:uFillTx/>
              <a:latin typeface="Arial"/>
              <a:ea typeface="DejaVu Sans"/>
            </a:endParaRPr>
          </a:p>
        </p:txBody>
      </p:sp>
      <p:sp>
        <p:nvSpPr>
          <p:cNvPr id="316" name="左大括号 4"/>
          <p:cNvSpPr/>
          <p:nvPr/>
        </p:nvSpPr>
        <p:spPr>
          <a:xfrm rot="16200000">
            <a:off x="3687120" y="5677920"/>
            <a:ext cx="236880" cy="1105920"/>
          </a:xfrm>
          <a:prstGeom prst="leftBrace">
            <a:avLst>
              <a:gd name="adj1" fmla="val 8333"/>
              <a:gd name="adj2" fmla="val 48684"/>
            </a:avLst>
          </a:prstGeom>
          <a:noFill/>
          <a:ln w="28575">
            <a:solidFill>
              <a:srgbClr val="000000"/>
            </a:solidFill>
          </a:ln>
        </p:spPr>
        <p:style>
          <a:lnRef idx="1">
            <a:schemeClr val="accent1"/>
          </a:lnRef>
          <a:fillRef idx="0">
            <a:schemeClr val="accent1"/>
          </a:fillRef>
          <a:effectRef idx="0">
            <a:schemeClr val="accent1"/>
          </a:effectRef>
          <a:fontRef idx="minor"/>
        </p:style>
        <p:txBody>
          <a:bodyPr lIns="90000" rIns="90000" tIns="45000" bIns="45000" anchor="ctr">
            <a:noAutofit/>
          </a:bodyPr>
          <a:p>
            <a:pPr>
              <a:lnSpc>
                <a:spcPct val="100000"/>
              </a:lnSpc>
            </a:pPr>
            <a:endParaRPr b="0" lang="en-US" sz="1800" strike="noStrike" u="none">
              <a:solidFill>
                <a:schemeClr val="dk1"/>
              </a:solidFill>
              <a:uFillTx/>
              <a:latin typeface="Arial"/>
              <a:ea typeface="DejaVu Sans"/>
            </a:endParaRPr>
          </a:p>
        </p:txBody>
      </p:sp>
      <p:sp>
        <p:nvSpPr>
          <p:cNvPr id="317" name="文本框 47"/>
          <p:cNvSpPr/>
          <p:nvPr/>
        </p:nvSpPr>
        <p:spPr>
          <a:xfrm>
            <a:off x="2241360" y="6325560"/>
            <a:ext cx="931680" cy="363960"/>
          </a:xfrm>
          <a:prstGeom prst="rect">
            <a:avLst/>
          </a:prstGeom>
          <a:noFill/>
          <a:ln w="0">
            <a:noFill/>
          </a:ln>
        </p:spPr>
        <p:style>
          <a:lnRef idx="0"/>
          <a:fillRef idx="0"/>
          <a:effectRef idx="0"/>
          <a:fontRef idx="minor"/>
        </p:style>
        <p:txBody>
          <a:bodyPr wrap="none" lIns="90000" rIns="90000" tIns="45000" bIns="45000" anchor="t">
            <a:spAutoFit/>
          </a:bodyPr>
          <a:p>
            <a:pPr defTabSz="914400">
              <a:lnSpc>
                <a:spcPct val="100000"/>
              </a:lnSpc>
            </a:pPr>
            <a:r>
              <a:rPr b="0" lang="en-US" sz="1800" strike="noStrike" u="none">
                <a:solidFill>
                  <a:schemeClr val="dk1"/>
                </a:solidFill>
                <a:uFillTx/>
                <a:latin typeface="Arial"/>
                <a:ea typeface="DejaVu Sans"/>
              </a:rPr>
              <a:t>1</a:t>
            </a:r>
            <a:r>
              <a:rPr b="0" lang="en-US" sz="1800" strike="noStrike" u="none" baseline="30000">
                <a:solidFill>
                  <a:schemeClr val="dk1"/>
                </a:solidFill>
                <a:uFillTx/>
                <a:latin typeface="Arial"/>
                <a:ea typeface="DejaVu Sans"/>
              </a:rPr>
              <a:t>st</a:t>
            </a:r>
            <a:r>
              <a:rPr b="0" lang="en-US" sz="1800" strike="noStrike" u="none">
                <a:solidFill>
                  <a:schemeClr val="dk1"/>
                </a:solidFill>
                <a:uFillTx/>
                <a:latin typeface="Arial"/>
                <a:ea typeface="DejaVu Sans"/>
              </a:rPr>
              <a:t> hour</a:t>
            </a:r>
            <a:endParaRPr b="0" lang="en-US" sz="1800" strike="noStrike" u="none">
              <a:solidFill>
                <a:srgbClr val="000000"/>
              </a:solidFill>
              <a:uFillTx/>
              <a:latin typeface="Arial"/>
            </a:endParaRPr>
          </a:p>
        </p:txBody>
      </p:sp>
      <p:sp>
        <p:nvSpPr>
          <p:cNvPr id="318" name="文本框 48"/>
          <p:cNvSpPr/>
          <p:nvPr/>
        </p:nvSpPr>
        <p:spPr>
          <a:xfrm>
            <a:off x="3353760" y="6332760"/>
            <a:ext cx="976320" cy="363960"/>
          </a:xfrm>
          <a:prstGeom prst="rect">
            <a:avLst/>
          </a:prstGeom>
          <a:noFill/>
          <a:ln w="0">
            <a:noFill/>
          </a:ln>
        </p:spPr>
        <p:style>
          <a:lnRef idx="0"/>
          <a:fillRef idx="0"/>
          <a:effectRef idx="0"/>
          <a:fontRef idx="minor"/>
        </p:style>
        <p:txBody>
          <a:bodyPr wrap="none" lIns="90000" rIns="90000" tIns="45000" bIns="45000" anchor="t">
            <a:spAutoFit/>
          </a:bodyPr>
          <a:p>
            <a:pPr defTabSz="914400">
              <a:lnSpc>
                <a:spcPct val="100000"/>
              </a:lnSpc>
            </a:pPr>
            <a:r>
              <a:rPr b="0" lang="en-US" sz="1800" strike="noStrike" u="none">
                <a:solidFill>
                  <a:schemeClr val="dk1"/>
                </a:solidFill>
                <a:uFillTx/>
                <a:latin typeface="Arial"/>
                <a:ea typeface="DejaVu Sans"/>
              </a:rPr>
              <a:t>2</a:t>
            </a:r>
            <a:r>
              <a:rPr b="0" lang="en-US" sz="1800" strike="noStrike" u="none" baseline="30000">
                <a:solidFill>
                  <a:schemeClr val="dk1"/>
                </a:solidFill>
                <a:uFillTx/>
                <a:latin typeface="Arial"/>
                <a:ea typeface="DejaVu Sans"/>
              </a:rPr>
              <a:t>nd</a:t>
            </a:r>
            <a:r>
              <a:rPr b="0" lang="en-US" sz="1800" strike="noStrike" u="none">
                <a:solidFill>
                  <a:schemeClr val="dk1"/>
                </a:solidFill>
                <a:uFillTx/>
                <a:latin typeface="Arial"/>
                <a:ea typeface="DejaVu Sans"/>
              </a:rPr>
              <a:t> hour</a:t>
            </a:r>
            <a:endParaRPr b="0" lang="en-US" sz="1800" strike="noStrike" u="none">
              <a:solidFill>
                <a:srgbClr val="000000"/>
              </a:solidFill>
              <a:uFillTx/>
              <a:latin typeface="Arial"/>
            </a:endParaRPr>
          </a:p>
        </p:txBody>
      </p:sp>
      <p:sp>
        <p:nvSpPr>
          <p:cNvPr id="319" name="矩形 26"/>
          <p:cNvSpPr/>
          <p:nvPr/>
        </p:nvSpPr>
        <p:spPr>
          <a:xfrm>
            <a:off x="3203280" y="2764440"/>
            <a:ext cx="1089000" cy="410760"/>
          </a:xfrm>
          <a:prstGeom prst="rect">
            <a:avLst/>
          </a:prstGeom>
          <a:solidFill>
            <a:srgbClr val="0369a3"/>
          </a:solidFill>
          <a:ln>
            <a:noFill/>
          </a:ln>
        </p:spPr>
        <p:style>
          <a:lnRef idx="3">
            <a:schemeClr val="lt1"/>
          </a:lnRef>
          <a:fillRef idx="1">
            <a:schemeClr val="accent2"/>
          </a:fillRef>
          <a:effectRef idx="1">
            <a:schemeClr val="accent2"/>
          </a:effectRef>
          <a:fontRef idx="minor"/>
        </p:style>
        <p:txBody>
          <a:bodyPr lIns="90000" rIns="90000" tIns="45000" bIns="45000" anchor="ctr">
            <a:noAutofit/>
          </a:bodyPr>
          <a:p>
            <a:pPr algn="ctr" defTabSz="914400">
              <a:lnSpc>
                <a:spcPct val="100000"/>
              </a:lnSpc>
            </a:pPr>
            <a:r>
              <a:rPr b="0" lang="en-US" sz="1800" strike="noStrike" u="none">
                <a:solidFill>
                  <a:schemeClr val="lt1"/>
                </a:solidFill>
                <a:uFillTx/>
                <a:latin typeface="Arial"/>
                <a:ea typeface="DejaVu Sans"/>
              </a:rPr>
              <a:t>2kW</a:t>
            </a:r>
            <a:endParaRPr b="0" lang="en-US" sz="1800" strike="noStrike" u="none">
              <a:solidFill>
                <a:srgbClr val="ffffff"/>
              </a:solidFill>
              <a:uFillTx/>
              <a:latin typeface="Arial"/>
            </a:endParaRPr>
          </a:p>
        </p:txBody>
      </p:sp>
      <p:sp>
        <p:nvSpPr>
          <p:cNvPr id="320" name="矩形 27"/>
          <p:cNvSpPr/>
          <p:nvPr/>
        </p:nvSpPr>
        <p:spPr>
          <a:xfrm>
            <a:off x="3697920" y="3544560"/>
            <a:ext cx="1099800" cy="410760"/>
          </a:xfrm>
          <a:prstGeom prst="rect">
            <a:avLst/>
          </a:prstGeom>
          <a:solidFill>
            <a:srgbClr val="0369a3"/>
          </a:solidFill>
          <a:ln>
            <a:noFill/>
          </a:ln>
        </p:spPr>
        <p:style>
          <a:lnRef idx="3">
            <a:schemeClr val="lt1"/>
          </a:lnRef>
          <a:fillRef idx="1">
            <a:schemeClr val="accent2"/>
          </a:fillRef>
          <a:effectRef idx="1">
            <a:schemeClr val="accent2"/>
          </a:effectRef>
          <a:fontRef idx="minor"/>
        </p:style>
        <p:txBody>
          <a:bodyPr lIns="90000" rIns="90000" tIns="45000" bIns="45000" anchor="ctr">
            <a:noAutofit/>
          </a:bodyPr>
          <a:p>
            <a:pPr algn="ctr" defTabSz="914400">
              <a:lnSpc>
                <a:spcPct val="100000"/>
              </a:lnSpc>
            </a:pPr>
            <a:r>
              <a:rPr b="0" lang="en-US" sz="1800" strike="noStrike" u="none">
                <a:solidFill>
                  <a:schemeClr val="lt1"/>
                </a:solidFill>
                <a:uFillTx/>
                <a:latin typeface="Arial"/>
                <a:ea typeface="DejaVu Sans"/>
              </a:rPr>
              <a:t>2kW</a:t>
            </a:r>
            <a:endParaRPr b="0" lang="en-US" sz="1800" strike="noStrike" u="none">
              <a:solidFill>
                <a:srgbClr val="ffffff"/>
              </a:solidFill>
              <a:uFillTx/>
              <a:latin typeface="Arial"/>
            </a:endParaRPr>
          </a:p>
        </p:txBody>
      </p:sp>
      <p:sp>
        <p:nvSpPr>
          <p:cNvPr id="321" name="矩形 53"/>
          <p:cNvSpPr/>
          <p:nvPr/>
        </p:nvSpPr>
        <p:spPr>
          <a:xfrm>
            <a:off x="3222360" y="4272480"/>
            <a:ext cx="1104480" cy="410760"/>
          </a:xfrm>
          <a:prstGeom prst="rect">
            <a:avLst/>
          </a:prstGeom>
          <a:solidFill>
            <a:srgbClr val="0369a3"/>
          </a:solidFill>
          <a:ln>
            <a:noFill/>
          </a:ln>
        </p:spPr>
        <p:style>
          <a:lnRef idx="3">
            <a:schemeClr val="lt1"/>
          </a:lnRef>
          <a:fillRef idx="1">
            <a:schemeClr val="accent2"/>
          </a:fillRef>
          <a:effectRef idx="1">
            <a:schemeClr val="accent2"/>
          </a:effectRef>
          <a:fontRef idx="minor"/>
        </p:style>
        <p:txBody>
          <a:bodyPr lIns="90000" rIns="90000" tIns="45000" bIns="45000" anchor="ctr">
            <a:noAutofit/>
          </a:bodyPr>
          <a:p>
            <a:pPr algn="ctr" defTabSz="914400">
              <a:lnSpc>
                <a:spcPct val="100000"/>
              </a:lnSpc>
            </a:pPr>
            <a:r>
              <a:rPr b="0" lang="en-US" sz="1800" strike="noStrike" u="none">
                <a:solidFill>
                  <a:schemeClr val="lt1"/>
                </a:solidFill>
                <a:uFillTx/>
                <a:latin typeface="Arial"/>
                <a:ea typeface="DejaVu Sans"/>
              </a:rPr>
              <a:t>2kW</a:t>
            </a:r>
            <a:endParaRPr b="0" lang="en-US" sz="1800" strike="noStrike" u="none">
              <a:solidFill>
                <a:srgbClr val="ffffff"/>
              </a:solidFill>
              <a:uFillTx/>
              <a:latin typeface="Arial"/>
            </a:endParaRPr>
          </a:p>
        </p:txBody>
      </p:sp>
      <p:sp>
        <p:nvSpPr>
          <p:cNvPr id="322" name="矩形 54"/>
          <p:cNvSpPr/>
          <p:nvPr/>
        </p:nvSpPr>
        <p:spPr>
          <a:xfrm>
            <a:off x="2129760" y="2860560"/>
            <a:ext cx="1054080" cy="205200"/>
          </a:xfrm>
          <a:prstGeom prst="rect">
            <a:avLst/>
          </a:prstGeom>
          <a:solidFill>
            <a:srgbClr val="0369a3"/>
          </a:solidFill>
          <a:ln>
            <a:noFill/>
          </a:ln>
        </p:spPr>
        <p:style>
          <a:lnRef idx="3">
            <a:schemeClr val="lt1"/>
          </a:lnRef>
          <a:fillRef idx="1">
            <a:schemeClr val="accent2"/>
          </a:fillRef>
          <a:effectRef idx="1">
            <a:schemeClr val="accent2"/>
          </a:effectRef>
          <a:fontRef idx="minor"/>
        </p:style>
        <p:txBody>
          <a:bodyPr lIns="90000" rIns="90000" tIns="45000" bIns="45000" anchor="ctr">
            <a:noAutofit/>
          </a:bodyPr>
          <a:p>
            <a:pPr algn="ctr" defTabSz="914400">
              <a:lnSpc>
                <a:spcPct val="100000"/>
              </a:lnSpc>
            </a:pPr>
            <a:r>
              <a:rPr b="0" lang="en-US" sz="1800" strike="noStrike" u="none">
                <a:solidFill>
                  <a:schemeClr val="lt1"/>
                </a:solidFill>
                <a:uFillTx/>
                <a:latin typeface="Arial"/>
                <a:ea typeface="DejaVu Sans"/>
              </a:rPr>
              <a:t>1kW</a:t>
            </a:r>
            <a:endParaRPr b="0" lang="en-US" sz="1800" strike="noStrike" u="none">
              <a:solidFill>
                <a:srgbClr val="ffffff"/>
              </a:solidFill>
              <a:uFillTx/>
              <a:latin typeface="Arial"/>
            </a:endParaRPr>
          </a:p>
        </p:txBody>
      </p:sp>
      <p:sp>
        <p:nvSpPr>
          <p:cNvPr id="323" name="矩形 55"/>
          <p:cNvSpPr/>
          <p:nvPr/>
        </p:nvSpPr>
        <p:spPr>
          <a:xfrm>
            <a:off x="2136600" y="4357440"/>
            <a:ext cx="1066320" cy="244080"/>
          </a:xfrm>
          <a:prstGeom prst="rect">
            <a:avLst/>
          </a:prstGeom>
          <a:solidFill>
            <a:srgbClr val="0369a3"/>
          </a:solidFill>
          <a:ln>
            <a:noFill/>
          </a:ln>
        </p:spPr>
        <p:style>
          <a:lnRef idx="3">
            <a:schemeClr val="lt1"/>
          </a:lnRef>
          <a:fillRef idx="1">
            <a:schemeClr val="accent2"/>
          </a:fillRef>
          <a:effectRef idx="1">
            <a:schemeClr val="accent2"/>
          </a:effectRef>
          <a:fontRef idx="minor"/>
        </p:style>
        <p:txBody>
          <a:bodyPr lIns="90000" rIns="90000" tIns="45000" bIns="45000" anchor="ctr">
            <a:noAutofit/>
          </a:bodyPr>
          <a:p>
            <a:pPr algn="ctr" defTabSz="914400">
              <a:lnSpc>
                <a:spcPct val="100000"/>
              </a:lnSpc>
            </a:pPr>
            <a:r>
              <a:rPr b="0" lang="en-US" sz="1800" strike="noStrike" u="none">
                <a:solidFill>
                  <a:schemeClr val="lt1"/>
                </a:solidFill>
                <a:uFillTx/>
                <a:latin typeface="Arial"/>
                <a:ea typeface="DejaVu Sans"/>
              </a:rPr>
              <a:t>1kW</a:t>
            </a:r>
            <a:endParaRPr b="0" lang="en-US" sz="1800" strike="noStrike" u="none">
              <a:solidFill>
                <a:srgbClr val="ffffff"/>
              </a:solidFill>
              <a:uFillTx/>
              <a:latin typeface="Arial"/>
            </a:endParaRPr>
          </a:p>
        </p:txBody>
      </p:sp>
      <p:sp>
        <p:nvSpPr>
          <p:cNvPr id="324" name="矩形 56"/>
          <p:cNvSpPr/>
          <p:nvPr/>
        </p:nvSpPr>
        <p:spPr>
          <a:xfrm>
            <a:off x="2618280" y="3421800"/>
            <a:ext cx="1047240" cy="621360"/>
          </a:xfrm>
          <a:prstGeom prst="rect">
            <a:avLst/>
          </a:prstGeom>
          <a:solidFill>
            <a:srgbClr val="0369a3"/>
          </a:solidFill>
          <a:ln>
            <a:noFill/>
          </a:ln>
        </p:spPr>
        <p:style>
          <a:lnRef idx="3">
            <a:schemeClr val="lt1"/>
          </a:lnRef>
          <a:fillRef idx="1">
            <a:schemeClr val="accent2"/>
          </a:fillRef>
          <a:effectRef idx="1">
            <a:schemeClr val="accent2"/>
          </a:effectRef>
          <a:fontRef idx="minor"/>
        </p:style>
        <p:txBody>
          <a:bodyPr lIns="90000" rIns="90000" tIns="45000" bIns="45000" anchor="ctr">
            <a:noAutofit/>
          </a:bodyPr>
          <a:p>
            <a:pPr algn="ctr" defTabSz="914400">
              <a:lnSpc>
                <a:spcPct val="100000"/>
              </a:lnSpc>
            </a:pPr>
            <a:r>
              <a:rPr b="0" lang="en-US" sz="1800" strike="noStrike" u="none">
                <a:solidFill>
                  <a:schemeClr val="lt1"/>
                </a:solidFill>
                <a:uFillTx/>
                <a:latin typeface="Arial"/>
                <a:ea typeface="DejaVu Sans"/>
              </a:rPr>
              <a:t>4kW</a:t>
            </a:r>
            <a:endParaRPr b="0" lang="en-US" sz="1800" strike="noStrike" u="none">
              <a:solidFill>
                <a:srgbClr val="ffffff"/>
              </a:solidFill>
              <a:uFillTx/>
              <a:latin typeface="Arial"/>
            </a:endParaRPr>
          </a:p>
        </p:txBody>
      </p:sp>
      <p:sp>
        <p:nvSpPr>
          <p:cNvPr id="325" name="矩形 57"/>
          <p:cNvSpPr/>
          <p:nvPr/>
        </p:nvSpPr>
        <p:spPr>
          <a:xfrm>
            <a:off x="2130480" y="5535000"/>
            <a:ext cx="483840" cy="419760"/>
          </a:xfrm>
          <a:prstGeom prst="rect">
            <a:avLst/>
          </a:prstGeom>
          <a:solidFill>
            <a:srgbClr val="18a303"/>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r>
              <a:rPr b="0" lang="en-US" sz="1800" strike="noStrike" u="none">
                <a:solidFill>
                  <a:schemeClr val="lt1"/>
                </a:solidFill>
                <a:uFillTx/>
                <a:latin typeface="Arial"/>
                <a:ea typeface="DejaVu Sans"/>
              </a:rPr>
              <a:t>2kW</a:t>
            </a:r>
            <a:endParaRPr b="0" lang="en-US" sz="1800" strike="noStrike" u="none">
              <a:solidFill>
                <a:srgbClr val="ffffff"/>
              </a:solidFill>
              <a:uFillTx/>
              <a:latin typeface="Arial"/>
            </a:endParaRPr>
          </a:p>
        </p:txBody>
      </p:sp>
      <p:sp>
        <p:nvSpPr>
          <p:cNvPr id="326" name="矩形 58"/>
          <p:cNvSpPr/>
          <p:nvPr/>
        </p:nvSpPr>
        <p:spPr>
          <a:xfrm>
            <a:off x="3222360" y="4842000"/>
            <a:ext cx="442800" cy="1116360"/>
          </a:xfrm>
          <a:prstGeom prst="rect">
            <a:avLst/>
          </a:prstGeom>
          <a:solidFill>
            <a:srgbClr val="a33e03"/>
          </a:solidFill>
          <a:ln>
            <a:noFill/>
          </a:ln>
        </p:spPr>
        <p:style>
          <a:lnRef idx="2">
            <a:schemeClr val="accent3">
              <a:shade val="15000"/>
            </a:schemeClr>
          </a:lnRef>
          <a:fillRef idx="1">
            <a:schemeClr val="accent3"/>
          </a:fillRef>
          <a:effectRef idx="0">
            <a:schemeClr val="accent3"/>
          </a:effectRef>
          <a:fontRef idx="minor"/>
        </p:style>
        <p:txBody>
          <a:bodyPr lIns="90000" rIns="90000" tIns="45000" bIns="45000" anchor="ctr">
            <a:noAutofit/>
          </a:bodyPr>
          <a:p>
            <a:pPr algn="ctr" defTabSz="914400">
              <a:lnSpc>
                <a:spcPct val="100000"/>
              </a:lnSpc>
            </a:pPr>
            <a:r>
              <a:rPr b="0" lang="en-US" sz="1800" strike="noStrike" u="none">
                <a:solidFill>
                  <a:schemeClr val="lt1"/>
                </a:solidFill>
                <a:uFillTx/>
                <a:latin typeface="Arial"/>
                <a:ea typeface="DejaVu Sans"/>
              </a:rPr>
              <a:t>8kW</a:t>
            </a:r>
            <a:endParaRPr b="0" lang="en-US" sz="1800" strike="noStrike" u="none">
              <a:solidFill>
                <a:srgbClr val="ffffff"/>
              </a:solidFill>
              <a:uFillTx/>
              <a:latin typeface="Arial"/>
            </a:endParaRPr>
          </a:p>
        </p:txBody>
      </p:sp>
      <p:sp>
        <p:nvSpPr>
          <p:cNvPr id="327" name="文本框 49"/>
          <p:cNvSpPr/>
          <p:nvPr/>
        </p:nvSpPr>
        <p:spPr>
          <a:xfrm>
            <a:off x="2035080" y="1861920"/>
            <a:ext cx="2105280" cy="363600"/>
          </a:xfrm>
          <a:prstGeom prst="rect">
            <a:avLst/>
          </a:prstGeom>
          <a:noFill/>
          <a:ln w="0">
            <a:noFill/>
          </a:ln>
        </p:spPr>
        <p:style>
          <a:lnRef idx="0"/>
          <a:fillRef idx="0"/>
          <a:effectRef idx="0"/>
          <a:fontRef idx="minor"/>
        </p:style>
        <p:txBody>
          <a:bodyPr lIns="90000" rIns="90000" tIns="45000" bIns="45000" anchor="ctr">
            <a:spAutoFit/>
          </a:bodyPr>
          <a:p>
            <a:pPr defTabSz="914400">
              <a:lnSpc>
                <a:spcPct val="100000"/>
              </a:lnSpc>
            </a:pPr>
            <a:r>
              <a:rPr b="1" lang="en-US" sz="1800" strike="noStrike" u="none">
                <a:solidFill>
                  <a:schemeClr val="dk1"/>
                </a:solidFill>
                <a:uFillTx/>
                <a:latin typeface="Arial"/>
                <a:ea typeface="DejaVu Sans"/>
              </a:rPr>
              <a:t>Before truncation</a:t>
            </a:r>
            <a:endParaRPr b="0" lang="en-US" sz="1800" strike="noStrike" u="none">
              <a:solidFill>
                <a:srgbClr val="000000"/>
              </a:solidFill>
              <a:uFillTx/>
              <a:latin typeface="Arial"/>
            </a:endParaRPr>
          </a:p>
        </p:txBody>
      </p:sp>
      <p:sp>
        <p:nvSpPr>
          <p:cNvPr id="328" name="文本框 50"/>
          <p:cNvSpPr/>
          <p:nvPr/>
        </p:nvSpPr>
        <p:spPr>
          <a:xfrm>
            <a:off x="383040" y="3427920"/>
            <a:ext cx="1009440" cy="637920"/>
          </a:xfrm>
          <a:prstGeom prst="rect">
            <a:avLst/>
          </a:prstGeom>
          <a:noFill/>
          <a:ln w="0">
            <a:noFill/>
          </a:ln>
        </p:spPr>
        <p:style>
          <a:lnRef idx="0"/>
          <a:fillRef idx="0"/>
          <a:effectRef idx="0"/>
          <a:fontRef idx="minor"/>
        </p:style>
        <p:txBody>
          <a:bodyPr lIns="90000" rIns="90000" tIns="45000" bIns="45000" anchor="ctr">
            <a:spAutoFit/>
          </a:bodyPr>
          <a:p>
            <a:pPr defTabSz="914400">
              <a:lnSpc>
                <a:spcPct val="100000"/>
              </a:lnSpc>
            </a:pPr>
            <a:r>
              <a:rPr b="0" lang="en-US" sz="1800" strike="noStrike" u="none">
                <a:solidFill>
                  <a:schemeClr val="dk1"/>
                </a:solidFill>
                <a:uFillTx/>
                <a:latin typeface="Arial"/>
                <a:ea typeface="DejaVu Sans"/>
              </a:rPr>
              <a:t>Charge </a:t>
            </a:r>
            <a:endParaRPr b="0" lang="en-US" sz="1800" strike="noStrike" u="none">
              <a:solidFill>
                <a:srgbClr val="000000"/>
              </a:solidFill>
              <a:uFillTx/>
              <a:latin typeface="Arial"/>
            </a:endParaRPr>
          </a:p>
          <a:p>
            <a:pPr defTabSz="914400">
              <a:lnSpc>
                <a:spcPct val="100000"/>
              </a:lnSpc>
            </a:pPr>
            <a:r>
              <a:rPr b="0" lang="en-US" sz="1800" strike="noStrike" u="none">
                <a:solidFill>
                  <a:schemeClr val="dk1"/>
                </a:solidFill>
                <a:uFillTx/>
                <a:latin typeface="Arial"/>
                <a:ea typeface="DejaVu Sans"/>
              </a:rPr>
              <a:t>unit 2</a:t>
            </a:r>
            <a:endParaRPr b="0" lang="en-US" sz="1800" strike="noStrike" u="none">
              <a:solidFill>
                <a:srgbClr val="000000"/>
              </a:solidFill>
              <a:uFillTx/>
              <a:latin typeface="Arial"/>
            </a:endParaRPr>
          </a:p>
        </p:txBody>
      </p:sp>
      <p:sp>
        <p:nvSpPr>
          <p:cNvPr id="329" name="文本框 51"/>
          <p:cNvSpPr/>
          <p:nvPr/>
        </p:nvSpPr>
        <p:spPr>
          <a:xfrm>
            <a:off x="383040" y="4284000"/>
            <a:ext cx="1009440" cy="637920"/>
          </a:xfrm>
          <a:prstGeom prst="rect">
            <a:avLst/>
          </a:prstGeom>
          <a:noFill/>
          <a:ln w="0">
            <a:noFill/>
          </a:ln>
        </p:spPr>
        <p:style>
          <a:lnRef idx="0"/>
          <a:fillRef idx="0"/>
          <a:effectRef idx="0"/>
          <a:fontRef idx="minor"/>
        </p:style>
        <p:txBody>
          <a:bodyPr lIns="90000" rIns="90000" tIns="45000" bIns="45000" anchor="ctr">
            <a:spAutoFit/>
          </a:bodyPr>
          <a:p>
            <a:pPr defTabSz="914400">
              <a:lnSpc>
                <a:spcPct val="100000"/>
              </a:lnSpc>
            </a:pPr>
            <a:r>
              <a:rPr b="0" lang="en-US" sz="1800" strike="noStrike" u="none">
                <a:solidFill>
                  <a:schemeClr val="dk1"/>
                </a:solidFill>
                <a:uFillTx/>
                <a:latin typeface="Arial"/>
                <a:ea typeface="DejaVu Sans"/>
              </a:rPr>
              <a:t>Charge </a:t>
            </a:r>
            <a:endParaRPr b="0" lang="en-US" sz="1800" strike="noStrike" u="none">
              <a:solidFill>
                <a:srgbClr val="000000"/>
              </a:solidFill>
              <a:uFillTx/>
              <a:latin typeface="Arial"/>
            </a:endParaRPr>
          </a:p>
          <a:p>
            <a:pPr defTabSz="914400">
              <a:lnSpc>
                <a:spcPct val="100000"/>
              </a:lnSpc>
            </a:pPr>
            <a:r>
              <a:rPr b="0" lang="en-US" sz="1800" strike="noStrike" u="none">
                <a:solidFill>
                  <a:schemeClr val="dk1"/>
                </a:solidFill>
                <a:uFillTx/>
                <a:latin typeface="Arial"/>
                <a:ea typeface="DejaVu Sans"/>
              </a:rPr>
              <a:t>unit 3</a:t>
            </a:r>
            <a:endParaRPr b="0" lang="en-US" sz="1800" strike="noStrike" u="none">
              <a:solidFill>
                <a:srgbClr val="000000"/>
              </a:solidFill>
              <a:uFillTx/>
              <a:latin typeface="Arial"/>
            </a:endParaRPr>
          </a:p>
        </p:txBody>
      </p:sp>
      <p:sp>
        <p:nvSpPr>
          <p:cNvPr id="330" name="文本框 52"/>
          <p:cNvSpPr/>
          <p:nvPr/>
        </p:nvSpPr>
        <p:spPr>
          <a:xfrm>
            <a:off x="331920" y="4909320"/>
            <a:ext cx="1112400" cy="1186560"/>
          </a:xfrm>
          <a:prstGeom prst="rect">
            <a:avLst/>
          </a:prstGeom>
          <a:noFill/>
          <a:ln w="0">
            <a:noFill/>
          </a:ln>
        </p:spPr>
        <p:style>
          <a:lnRef idx="0"/>
          <a:fillRef idx="0"/>
          <a:effectRef idx="0"/>
          <a:fontRef idx="minor"/>
        </p:style>
        <p:txBody>
          <a:bodyPr lIns="90000" rIns="90000" tIns="45000" bIns="45000" anchor="ctr">
            <a:spAutoFit/>
          </a:bodyPr>
          <a:p>
            <a:pPr defTabSz="914400">
              <a:lnSpc>
                <a:spcPct val="100000"/>
              </a:lnSpc>
            </a:pPr>
            <a:r>
              <a:rPr b="0" lang="en-US" sz="1800" strike="noStrike" u="none">
                <a:solidFill>
                  <a:schemeClr val="dk1"/>
                </a:solidFill>
                <a:uFillTx/>
                <a:latin typeface="Arial"/>
                <a:ea typeface="DejaVu Sans"/>
              </a:rPr>
              <a:t>Limit </a:t>
            </a:r>
            <a:endParaRPr b="0" lang="en-US" sz="1800" strike="noStrike" u="none">
              <a:solidFill>
                <a:srgbClr val="000000"/>
              </a:solidFill>
              <a:uFillTx/>
              <a:latin typeface="Arial"/>
            </a:endParaRPr>
          </a:p>
          <a:p>
            <a:pPr defTabSz="914400">
              <a:lnSpc>
                <a:spcPct val="100000"/>
              </a:lnSpc>
            </a:pPr>
            <a:r>
              <a:rPr b="0" lang="en-US" sz="1800" strike="noStrike" u="none">
                <a:solidFill>
                  <a:schemeClr val="dk1"/>
                </a:solidFill>
                <a:uFillTx/>
                <a:latin typeface="Arial"/>
                <a:ea typeface="DejaVu Sans"/>
              </a:rPr>
              <a:t>(6kW for example)</a:t>
            </a:r>
            <a:endParaRPr b="0" lang="en-US" sz="1800" strike="noStrike" u="none">
              <a:solidFill>
                <a:srgbClr val="000000"/>
              </a:solidFill>
              <a:uFillTx/>
              <a:latin typeface="Arial"/>
            </a:endParaRPr>
          </a:p>
        </p:txBody>
      </p:sp>
      <p:sp>
        <p:nvSpPr>
          <p:cNvPr id="331" name="文本框 53"/>
          <p:cNvSpPr/>
          <p:nvPr/>
        </p:nvSpPr>
        <p:spPr>
          <a:xfrm>
            <a:off x="383040" y="2712600"/>
            <a:ext cx="1009440" cy="637920"/>
          </a:xfrm>
          <a:prstGeom prst="rect">
            <a:avLst/>
          </a:prstGeom>
          <a:noFill/>
          <a:ln w="0">
            <a:noFill/>
          </a:ln>
        </p:spPr>
        <p:style>
          <a:lnRef idx="0"/>
          <a:fillRef idx="0"/>
          <a:effectRef idx="0"/>
          <a:fontRef idx="minor"/>
        </p:style>
        <p:txBody>
          <a:bodyPr lIns="90000" rIns="90000" tIns="45000" bIns="45000" anchor="ctr">
            <a:spAutoFit/>
          </a:bodyPr>
          <a:p>
            <a:pPr defTabSz="914400">
              <a:lnSpc>
                <a:spcPct val="100000"/>
              </a:lnSpc>
            </a:pPr>
            <a:r>
              <a:rPr b="0" lang="en-US" sz="1800" strike="noStrike" u="none">
                <a:solidFill>
                  <a:schemeClr val="dk1"/>
                </a:solidFill>
                <a:uFillTx/>
                <a:latin typeface="Arial"/>
                <a:ea typeface="DejaVu Sans"/>
              </a:rPr>
              <a:t>Charge</a:t>
            </a:r>
            <a:endParaRPr b="0" lang="en-US" sz="1800" strike="noStrike" u="none">
              <a:solidFill>
                <a:srgbClr val="000000"/>
              </a:solidFill>
              <a:uFillTx/>
              <a:latin typeface="Arial"/>
            </a:endParaRPr>
          </a:p>
          <a:p>
            <a:pPr defTabSz="914400">
              <a:lnSpc>
                <a:spcPct val="100000"/>
              </a:lnSpc>
            </a:pPr>
            <a:r>
              <a:rPr b="0" lang="en-US" sz="1800" strike="noStrike" u="none">
                <a:solidFill>
                  <a:schemeClr val="dk1"/>
                </a:solidFill>
                <a:uFillTx/>
                <a:latin typeface="Arial"/>
                <a:ea typeface="DejaVu Sans"/>
              </a:rPr>
              <a:t> </a:t>
            </a:r>
            <a:r>
              <a:rPr b="0" lang="en-US" sz="1800" strike="noStrike" u="none">
                <a:solidFill>
                  <a:schemeClr val="dk1"/>
                </a:solidFill>
                <a:uFillTx/>
                <a:latin typeface="Arial"/>
                <a:ea typeface="DejaVu Sans"/>
              </a:rPr>
              <a:t>unit 1</a:t>
            </a:r>
            <a:endParaRPr b="0" lang="en-US" sz="1800" strike="noStrike" u="none">
              <a:solidFill>
                <a:srgbClr val="000000"/>
              </a:solidFill>
              <a:uFillTx/>
              <a:latin typeface="Arial"/>
            </a:endParaRPr>
          </a:p>
        </p:txBody>
      </p:sp>
      <p:sp>
        <p:nvSpPr>
          <p:cNvPr id="332" name="文本框 54"/>
          <p:cNvSpPr/>
          <p:nvPr/>
        </p:nvSpPr>
        <p:spPr>
          <a:xfrm>
            <a:off x="6436080" y="1856880"/>
            <a:ext cx="2105280" cy="363600"/>
          </a:xfrm>
          <a:prstGeom prst="rect">
            <a:avLst/>
          </a:prstGeom>
          <a:noFill/>
          <a:ln w="0">
            <a:noFill/>
          </a:ln>
        </p:spPr>
        <p:style>
          <a:lnRef idx="0"/>
          <a:fillRef idx="0"/>
          <a:effectRef idx="0"/>
          <a:fontRef idx="minor"/>
        </p:style>
        <p:txBody>
          <a:bodyPr lIns="90000" rIns="90000" tIns="45000" bIns="45000" anchor="ctr">
            <a:spAutoFit/>
          </a:bodyPr>
          <a:p>
            <a:pPr defTabSz="914400">
              <a:lnSpc>
                <a:spcPct val="100000"/>
              </a:lnSpc>
            </a:pPr>
            <a:r>
              <a:rPr b="1" lang="en-US" sz="1800" strike="noStrike" u="none">
                <a:solidFill>
                  <a:schemeClr val="dk1"/>
                </a:solidFill>
                <a:uFillTx/>
                <a:latin typeface="Arial"/>
                <a:ea typeface="DejaVu Sans"/>
              </a:rPr>
              <a:t>After truncation</a:t>
            </a:r>
            <a:endParaRPr b="0" lang="en-US" sz="1800" strike="noStrike" u="none">
              <a:solidFill>
                <a:srgbClr val="000000"/>
              </a:solidFill>
              <a:uFillTx/>
              <a:latin typeface="Arial"/>
            </a:endParaRPr>
          </a:p>
        </p:txBody>
      </p:sp>
      <p:sp>
        <p:nvSpPr>
          <p:cNvPr id="333" name="箭头: 右 2"/>
          <p:cNvSpPr/>
          <p:nvPr/>
        </p:nvSpPr>
        <p:spPr>
          <a:xfrm>
            <a:off x="5317920" y="3344400"/>
            <a:ext cx="560520" cy="1116360"/>
          </a:xfrm>
          <a:prstGeom prst="rightArrow">
            <a:avLst>
              <a:gd name="adj1" fmla="val 50000"/>
              <a:gd name="adj2" fmla="val 50000"/>
            </a:avLst>
          </a:prstGeom>
          <a:solidFill>
            <a:srgbClr val="18a303"/>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nSpc>
                <a:spcPct val="100000"/>
              </a:lnSpc>
            </a:pPr>
            <a:endParaRPr b="0" lang="en-US" sz="1800" strike="noStrike" u="none">
              <a:solidFill>
                <a:schemeClr val="lt1"/>
              </a:solidFill>
              <a:uFillTx/>
              <a:latin typeface="Arial"/>
              <a:ea typeface="DejaVu Sans"/>
            </a:endParaRPr>
          </a:p>
        </p:txBody>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4" name="PlaceHolder 18"/>
          <p:cNvSpPr/>
          <p:nvPr/>
        </p:nvSpPr>
        <p:spPr>
          <a:xfrm>
            <a:off x="242280" y="442080"/>
            <a:ext cx="7468920" cy="942840"/>
          </a:xfrm>
          <a:prstGeom prst="rect">
            <a:avLst/>
          </a:prstGeom>
          <a:noFill/>
          <a:ln w="0">
            <a:noFill/>
          </a:ln>
        </p:spPr>
        <p:style>
          <a:lnRef idx="0"/>
          <a:fillRef idx="0"/>
          <a:effectRef idx="0"/>
          <a:fontRef idx="minor"/>
        </p:style>
        <p:txBody>
          <a:bodyPr lIns="0" rIns="0" tIns="0" bIns="0" anchor="ctr">
            <a:noAutofit/>
          </a:bodyPr>
          <a:p>
            <a:pPr defTabSz="914400">
              <a:lnSpc>
                <a:spcPct val="90000"/>
              </a:lnSpc>
            </a:pPr>
            <a:r>
              <a:rPr b="0" lang="en-US" sz="3600" strike="noStrike" u="none">
                <a:solidFill>
                  <a:srgbClr val="000000"/>
                </a:solidFill>
                <a:uFillTx/>
                <a:latin typeface="Arial"/>
                <a:ea typeface="DejaVu Sans"/>
              </a:rPr>
              <a:t>Observe the charging state</a:t>
            </a:r>
            <a:endParaRPr b="0" lang="en-US" sz="3600" strike="noStrike" u="none">
              <a:solidFill>
                <a:srgbClr val="000000"/>
              </a:solidFill>
              <a:uFillTx/>
              <a:latin typeface="Arial"/>
            </a:endParaRPr>
          </a:p>
        </p:txBody>
      </p:sp>
      <p:sp>
        <p:nvSpPr>
          <p:cNvPr id="335" name="矩形 45"/>
          <p:cNvSpPr/>
          <p:nvPr/>
        </p:nvSpPr>
        <p:spPr>
          <a:xfrm>
            <a:off x="533520" y="1964160"/>
            <a:ext cx="2691720" cy="2733840"/>
          </a:xfrm>
          <a:prstGeom prst="rect">
            <a:avLst/>
          </a:prstGeom>
          <a:solidFill>
            <a:srgbClr val="18a303"/>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r>
              <a:rPr b="0" lang="zh-CN" sz="1800" strike="noStrike" u="none">
                <a:solidFill>
                  <a:schemeClr val="lt1"/>
                </a:solidFill>
                <a:uFillTx/>
                <a:latin typeface="Arial"/>
                <a:ea typeface="DejaVu Sans"/>
              </a:rPr>
              <a:t>按钮图</a:t>
            </a:r>
            <a:endParaRPr b="0" lang="en-US" sz="1800" strike="noStrike" u="none">
              <a:solidFill>
                <a:srgbClr val="ffffff"/>
              </a:solidFill>
              <a:uFillTx/>
              <a:latin typeface="Arial"/>
            </a:endParaRPr>
          </a:p>
        </p:txBody>
      </p:sp>
      <p:sp>
        <p:nvSpPr>
          <p:cNvPr id="336" name="文本框 55"/>
          <p:cNvSpPr/>
          <p:nvPr/>
        </p:nvSpPr>
        <p:spPr>
          <a:xfrm>
            <a:off x="584280" y="4752360"/>
            <a:ext cx="5045400" cy="3639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1800" strike="noStrike" u="none">
                <a:solidFill>
                  <a:schemeClr val="dk1"/>
                </a:solidFill>
                <a:uFillTx/>
                <a:latin typeface="Arial"/>
                <a:ea typeface="DejaVu Sans"/>
              </a:rPr>
              <a:t>LED light on the button</a:t>
            </a:r>
            <a:endParaRPr b="0" lang="en-US" sz="1800" strike="noStrike" u="none">
              <a:solidFill>
                <a:srgbClr val="000000"/>
              </a:solidFill>
              <a:uFillTx/>
              <a:latin typeface="Arial"/>
            </a:endParaRPr>
          </a:p>
        </p:txBody>
      </p:sp>
      <p:sp>
        <p:nvSpPr>
          <p:cNvPr id="337" name="文本框 56"/>
          <p:cNvSpPr/>
          <p:nvPr/>
        </p:nvSpPr>
        <p:spPr>
          <a:xfrm>
            <a:off x="6854760" y="4699080"/>
            <a:ext cx="5045400" cy="3639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1800" strike="noStrike" u="none">
                <a:solidFill>
                  <a:schemeClr val="dk1"/>
                </a:solidFill>
                <a:uFillTx/>
                <a:latin typeface="Arial"/>
                <a:ea typeface="DejaVu Sans"/>
              </a:rPr>
              <a:t>pop-up window</a:t>
            </a:r>
            <a:endParaRPr b="0" lang="en-US" sz="1800" strike="noStrike" u="none">
              <a:solidFill>
                <a:srgbClr val="000000"/>
              </a:solidFill>
              <a:uFillTx/>
              <a:latin typeface="Arial"/>
            </a:endParaRPr>
          </a:p>
        </p:txBody>
      </p:sp>
      <p:pic>
        <p:nvPicPr>
          <p:cNvPr id="338" name="图片 22" descr=""/>
          <p:cNvPicPr/>
          <p:nvPr/>
        </p:nvPicPr>
        <p:blipFill>
          <a:blip r:embed="rId1"/>
          <a:stretch/>
        </p:blipFill>
        <p:spPr>
          <a:xfrm>
            <a:off x="7026480" y="2114280"/>
            <a:ext cx="2157480" cy="2039760"/>
          </a:xfrm>
          <a:prstGeom prst="rect">
            <a:avLst/>
          </a:prstGeom>
          <a:ln w="0">
            <a:noFill/>
          </a:ln>
          <a:effectLst>
            <a:outerShdw algn="tl" blurRad="291960" dir="2700000" dist="138988" rotWithShape="0">
              <a:srgbClr val="333333">
                <a:alpha val="65000"/>
              </a:srgbClr>
            </a:outerShdw>
          </a:effectLst>
        </p:spPr>
      </p:pic>
      <p:pic>
        <p:nvPicPr>
          <p:cNvPr id="339" name="图片 23" descr=""/>
          <p:cNvPicPr/>
          <p:nvPr/>
        </p:nvPicPr>
        <p:blipFill>
          <a:blip r:embed="rId2"/>
          <a:stretch/>
        </p:blipFill>
        <p:spPr>
          <a:xfrm>
            <a:off x="5949360" y="3030480"/>
            <a:ext cx="2153160" cy="1498320"/>
          </a:xfrm>
          <a:prstGeom prst="rect">
            <a:avLst/>
          </a:prstGeom>
          <a:ln w="0">
            <a:noFill/>
          </a:ln>
          <a:effectLst>
            <a:outerShdw algn="tl" blurRad="291960" dir="2700000" dist="138988" rotWithShape="0">
              <a:srgbClr val="333333">
                <a:alpha val="65000"/>
              </a:srgbClr>
            </a:outerShdw>
          </a:effectLst>
        </p:spPr>
      </p:pic>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0" name="PlaceHolder 1"/>
          <p:cNvSpPr>
            <a:spLocks noGrp="1"/>
          </p:cNvSpPr>
          <p:nvPr>
            <p:ph type="title"/>
          </p:nvPr>
        </p:nvSpPr>
        <p:spPr>
          <a:xfrm>
            <a:off x="382680" y="541440"/>
            <a:ext cx="7468920" cy="942840"/>
          </a:xfrm>
          <a:prstGeom prst="rect">
            <a:avLst/>
          </a:prstGeom>
          <a:noFill/>
          <a:ln w="0">
            <a:noFill/>
          </a:ln>
        </p:spPr>
        <p:txBody>
          <a:bodyPr lIns="0" rIns="0" tIns="0" bIns="0" anchor="ctr">
            <a:noAutofit/>
          </a:bodyPr>
          <a:p>
            <a:pPr indent="0" defTabSz="914400">
              <a:lnSpc>
                <a:spcPct val="90000"/>
              </a:lnSpc>
              <a:buNone/>
              <a:tabLst>
                <a:tab algn="l" pos="0"/>
              </a:tabLst>
            </a:pPr>
            <a:r>
              <a:rPr b="1" lang="en-US" sz="3600" strike="noStrike" u="none">
                <a:solidFill>
                  <a:schemeClr val="dk1"/>
                </a:solidFill>
                <a:uFillTx/>
                <a:latin typeface="Arial"/>
                <a:ea typeface="DejaVu Sans"/>
              </a:rPr>
              <a:t>Optimization method</a:t>
            </a:r>
            <a:endParaRPr b="0" lang="en-US" sz="3600" strike="noStrike" u="none">
              <a:solidFill>
                <a:srgbClr val="000000"/>
              </a:solidFill>
              <a:uFillTx/>
              <a:latin typeface="Arial"/>
            </a:endParaRPr>
          </a:p>
        </p:txBody>
      </p:sp>
      <p:sp>
        <p:nvSpPr>
          <p:cNvPr id="341" name="文本框 57"/>
          <p:cNvSpPr/>
          <p:nvPr/>
        </p:nvSpPr>
        <p:spPr>
          <a:xfrm>
            <a:off x="433800" y="1838160"/>
            <a:ext cx="8541000" cy="516600"/>
          </a:xfrm>
          <a:prstGeom prst="rect">
            <a:avLst/>
          </a:prstGeom>
          <a:noFill/>
          <a:ln w="0">
            <a:noFill/>
          </a:ln>
        </p:spPr>
        <p:style>
          <a:lnRef idx="0"/>
          <a:fillRef idx="0"/>
          <a:effectRef idx="0"/>
          <a:fontRef idx="minor"/>
        </p:style>
        <p:txBody>
          <a:bodyPr wrap="none" lIns="90000" rIns="90000" tIns="45000" bIns="45000" anchor="t">
            <a:spAutoFit/>
          </a:bodyPr>
          <a:p>
            <a:pPr defTabSz="914400">
              <a:lnSpc>
                <a:spcPct val="100000"/>
              </a:lnSpc>
            </a:pPr>
            <a:r>
              <a:rPr b="0" lang="en-US" sz="2800" strike="noStrike" u="none">
                <a:solidFill>
                  <a:schemeClr val="dk1"/>
                </a:solidFill>
                <a:uFillTx/>
                <a:latin typeface="Arial"/>
                <a:ea typeface="DejaVu Sans"/>
              </a:rPr>
              <a:t>Why Use </a:t>
            </a:r>
            <a:r>
              <a:rPr b="1" lang="en-US" sz="2800" strike="noStrike" u="none">
                <a:solidFill>
                  <a:schemeClr val="dk1"/>
                </a:solidFill>
                <a:uFillTx/>
                <a:latin typeface="Arial"/>
                <a:ea typeface="DejaVu Sans"/>
              </a:rPr>
              <a:t>scipy.optimize.minimize</a:t>
            </a:r>
            <a:r>
              <a:rPr b="0" lang="en-US" sz="2800" strike="noStrike" u="none">
                <a:solidFill>
                  <a:schemeClr val="dk1"/>
                </a:solidFill>
                <a:uFillTx/>
                <a:latin typeface="Arial"/>
                <a:ea typeface="DejaVu Sans"/>
              </a:rPr>
              <a:t> for Optimization?</a:t>
            </a:r>
            <a:endParaRPr b="0" lang="en-US" sz="2800" strike="noStrike" u="none">
              <a:solidFill>
                <a:srgbClr val="000000"/>
              </a:solidFill>
              <a:uFillTx/>
              <a:latin typeface="Arial"/>
            </a:endParaRPr>
          </a:p>
        </p:txBody>
      </p:sp>
      <p:sp>
        <p:nvSpPr>
          <p:cNvPr id="342" name="文本框 58"/>
          <p:cNvSpPr/>
          <p:nvPr/>
        </p:nvSpPr>
        <p:spPr>
          <a:xfrm>
            <a:off x="624960" y="3825360"/>
            <a:ext cx="8158680" cy="234540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1" lang="en-US" sz="2800" strike="noStrike" u="none">
                <a:solidFill>
                  <a:schemeClr val="dk1"/>
                </a:solidFill>
                <a:uFillTx/>
                <a:latin typeface="Arial"/>
                <a:ea typeface="DejaVu Sans"/>
              </a:rPr>
              <a:t>Advantages:</a:t>
            </a:r>
            <a:endParaRPr b="0" lang="en-US" sz="2800" strike="noStrike" u="none">
              <a:solidFill>
                <a:srgbClr val="000000"/>
              </a:solidFill>
              <a:uFillTx/>
              <a:latin typeface="Arial"/>
            </a:endParaRPr>
          </a:p>
          <a:p>
            <a:pPr marL="343080" indent="-343080" defTabSz="914400">
              <a:lnSpc>
                <a:spcPct val="100000"/>
              </a:lnSpc>
              <a:buClr>
                <a:srgbClr val="000000"/>
              </a:buClr>
              <a:buFont typeface="Arial"/>
              <a:buChar char="•"/>
            </a:pPr>
            <a:r>
              <a:rPr b="0" lang="en-US" sz="2400" strike="noStrike" u="none">
                <a:solidFill>
                  <a:schemeClr val="dk1"/>
                </a:solidFill>
                <a:uFillTx/>
                <a:latin typeface="Arial"/>
                <a:ea typeface="DejaVu Sans"/>
              </a:rPr>
              <a:t>Simple algorithm, easy to deploy</a:t>
            </a:r>
            <a:endParaRPr b="0" lang="en-US" sz="2400" strike="noStrike" u="none">
              <a:solidFill>
                <a:srgbClr val="000000"/>
              </a:solidFill>
              <a:uFillTx/>
              <a:latin typeface="Arial"/>
            </a:endParaRPr>
          </a:p>
          <a:p>
            <a:pPr marL="343080" indent="-343080" defTabSz="914400">
              <a:lnSpc>
                <a:spcPct val="100000"/>
              </a:lnSpc>
              <a:buClr>
                <a:srgbClr val="000000"/>
              </a:buClr>
              <a:buFont typeface="Arial"/>
              <a:buChar char="•"/>
            </a:pPr>
            <a:r>
              <a:rPr b="0" lang="en-US" sz="2400" strike="noStrike" u="none">
                <a:solidFill>
                  <a:schemeClr val="dk1"/>
                </a:solidFill>
                <a:uFillTx/>
                <a:latin typeface="Arial"/>
                <a:ea typeface="DejaVu Sans"/>
              </a:rPr>
              <a:t>High computational efficiency for small-scale problems</a:t>
            </a:r>
            <a:endParaRPr b="0" lang="en-US" sz="2400" strike="noStrike" u="none">
              <a:solidFill>
                <a:srgbClr val="000000"/>
              </a:solidFill>
              <a:uFillTx/>
              <a:latin typeface="Arial"/>
            </a:endParaRPr>
          </a:p>
          <a:p>
            <a:pPr marL="343080" indent="-343080" defTabSz="914400">
              <a:lnSpc>
                <a:spcPct val="100000"/>
              </a:lnSpc>
              <a:buClr>
                <a:srgbClr val="000000"/>
              </a:buClr>
              <a:buFont typeface="Arial"/>
              <a:buChar char="•"/>
            </a:pPr>
            <a:r>
              <a:rPr b="0" lang="en-US" sz="2400" strike="noStrike" u="none">
                <a:solidFill>
                  <a:schemeClr val="dk1"/>
                </a:solidFill>
                <a:uFillTx/>
                <a:latin typeface="Arial"/>
                <a:ea typeface="DejaVu Sans"/>
              </a:rPr>
              <a:t>No need for large datasets or training</a:t>
            </a:r>
            <a:endParaRPr b="0" lang="en-US" sz="2400" strike="noStrike" u="none">
              <a:solidFill>
                <a:srgbClr val="000000"/>
              </a:solidFill>
              <a:uFillTx/>
              <a:latin typeface="Arial"/>
            </a:endParaRPr>
          </a:p>
          <a:p>
            <a:pPr marL="343080" indent="-343080" defTabSz="914400">
              <a:lnSpc>
                <a:spcPct val="100000"/>
              </a:lnSpc>
              <a:buClr>
                <a:srgbClr val="000000"/>
              </a:buClr>
              <a:buFont typeface="Arial"/>
              <a:buChar char="•"/>
            </a:pPr>
            <a:r>
              <a:rPr b="0" lang="en-US" sz="2400" strike="noStrike" u="none">
                <a:solidFill>
                  <a:schemeClr val="dk1"/>
                </a:solidFill>
                <a:uFillTx/>
                <a:latin typeface="Arial"/>
                <a:ea typeface="DejaVu Sans"/>
              </a:rPr>
              <a:t>High interpretability, transparent optimization process</a:t>
            </a:r>
            <a:endParaRPr b="0" lang="en-US" sz="2400" strike="noStrike" u="none">
              <a:solidFill>
                <a:srgbClr val="000000"/>
              </a:solidFill>
              <a:uFillTx/>
              <a:latin typeface="Arial"/>
            </a:endParaRPr>
          </a:p>
          <a:p>
            <a:pPr marL="343080" indent="-343080" defTabSz="914400">
              <a:lnSpc>
                <a:spcPct val="100000"/>
              </a:lnSpc>
              <a:buClr>
                <a:srgbClr val="000000"/>
              </a:buClr>
              <a:buFont typeface="Arial"/>
              <a:buChar char="•"/>
            </a:pPr>
            <a:r>
              <a:rPr b="0" lang="en-US" sz="2400" strike="noStrike" u="none">
                <a:solidFill>
                  <a:schemeClr val="dk1"/>
                </a:solidFill>
                <a:uFillTx/>
                <a:latin typeface="Arial"/>
                <a:ea typeface="DejaVu Sans"/>
              </a:rPr>
              <a:t>Suitable for short-term scheduling or online optimization</a:t>
            </a:r>
            <a:endParaRPr b="0" lang="en-US" sz="2400" strike="noStrike" u="none">
              <a:solidFill>
                <a:srgbClr val="000000"/>
              </a:solidFill>
              <a:uFillTx/>
              <a:latin typeface="Arial"/>
            </a:endParaRPr>
          </a:p>
        </p:txBody>
      </p:sp>
      <p:pic>
        <p:nvPicPr>
          <p:cNvPr id="343" name="图片 27" descr=""/>
          <p:cNvPicPr/>
          <p:nvPr/>
        </p:nvPicPr>
        <p:blipFill>
          <a:blip r:embed="rId1"/>
          <a:stretch/>
        </p:blipFill>
        <p:spPr>
          <a:xfrm>
            <a:off x="382680" y="2647440"/>
            <a:ext cx="8804160" cy="824040"/>
          </a:xfrm>
          <a:prstGeom prst="rect">
            <a:avLst/>
          </a:prstGeom>
          <a:ln w="0">
            <a:noFill/>
          </a:ln>
        </p:spPr>
      </p:pic>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4" name="PlaceHolder 1"/>
          <p:cNvSpPr>
            <a:spLocks noGrp="1"/>
          </p:cNvSpPr>
          <p:nvPr>
            <p:ph type="title"/>
          </p:nvPr>
        </p:nvSpPr>
        <p:spPr>
          <a:xfrm>
            <a:off x="382680" y="541440"/>
            <a:ext cx="7468920" cy="942840"/>
          </a:xfrm>
          <a:prstGeom prst="rect">
            <a:avLst/>
          </a:prstGeom>
          <a:noFill/>
          <a:ln w="0">
            <a:noFill/>
          </a:ln>
        </p:spPr>
        <p:txBody>
          <a:bodyPr lIns="0" rIns="0" tIns="0" bIns="0" anchor="ctr">
            <a:noAutofit/>
          </a:bodyPr>
          <a:p>
            <a:pPr indent="0" defTabSz="914400">
              <a:lnSpc>
                <a:spcPct val="90000"/>
              </a:lnSpc>
              <a:buNone/>
              <a:tabLst>
                <a:tab algn="l" pos="0"/>
              </a:tabLst>
            </a:pPr>
            <a:r>
              <a:rPr b="1" lang="en-US" sz="3600" strike="noStrike" u="none">
                <a:solidFill>
                  <a:srgbClr val="000000"/>
                </a:solidFill>
                <a:uFillTx/>
                <a:latin typeface="Arial"/>
                <a:ea typeface="DejaVu Sans"/>
              </a:rPr>
              <a:t>Optimization considerations</a:t>
            </a:r>
            <a:endParaRPr b="0" lang="en-US" sz="3600" strike="noStrike" u="none">
              <a:solidFill>
                <a:srgbClr val="000000"/>
              </a:solidFill>
              <a:uFillTx/>
              <a:latin typeface="Arial"/>
            </a:endParaRPr>
          </a:p>
        </p:txBody>
      </p:sp>
      <p:sp>
        <p:nvSpPr>
          <p:cNvPr id="345" name="文本框 59"/>
          <p:cNvSpPr/>
          <p:nvPr/>
        </p:nvSpPr>
        <p:spPr>
          <a:xfrm>
            <a:off x="426960" y="1847520"/>
            <a:ext cx="8685000" cy="5118840"/>
          </a:xfrm>
          <a:prstGeom prst="rect">
            <a:avLst/>
          </a:prstGeom>
          <a:noFill/>
          <a:ln w="0">
            <a:noFill/>
          </a:ln>
        </p:spPr>
        <p:style>
          <a:lnRef idx="0"/>
          <a:fillRef idx="0"/>
          <a:effectRef idx="0"/>
          <a:fontRef idx="minor"/>
        </p:style>
        <p:txBody>
          <a:bodyPr wrap="none" lIns="90000" rIns="90000" tIns="45000" bIns="45000" anchor="t">
            <a:spAutoFit/>
          </a:bodyPr>
          <a:p>
            <a:pPr marL="457200" indent="-457200" defTabSz="914400">
              <a:lnSpc>
                <a:spcPct val="100000"/>
              </a:lnSpc>
              <a:buClr>
                <a:srgbClr val="000000"/>
              </a:buClr>
              <a:buFont typeface="OpenSymbol"/>
              <a:buAutoNum type="arabicPeriod"/>
            </a:pPr>
            <a:r>
              <a:rPr b="1" lang="en-US" sz="2400" strike="noStrike" u="none">
                <a:solidFill>
                  <a:schemeClr val="dk1"/>
                </a:solidFill>
                <a:uFillTx/>
                <a:latin typeface="Arial"/>
                <a:ea typeface="DejaVu Sans"/>
              </a:rPr>
              <a:t>Predict Charging Demand &amp; Balance Grid Load</a:t>
            </a:r>
            <a:br>
              <a:rPr sz="2400"/>
            </a:br>
            <a:r>
              <a:rPr b="0" lang="en-US" sz="2400" strike="noStrike" u="none">
                <a:solidFill>
                  <a:schemeClr val="dk1"/>
                </a:solidFill>
                <a:uFillTx/>
                <a:latin typeface="Arial"/>
                <a:ea typeface="DejaVu Sans"/>
              </a:rPr>
              <a:t>→ Consider with historical data, user patterns, weather, etc.</a:t>
            </a:r>
            <a:br>
              <a:rPr sz="2400"/>
            </a:br>
            <a:r>
              <a:rPr b="0" lang="en-US" sz="2400" strike="noStrike" u="none">
                <a:solidFill>
                  <a:schemeClr val="dk1"/>
                </a:solidFill>
                <a:uFillTx/>
                <a:latin typeface="Arial"/>
                <a:ea typeface="DejaVu Sans"/>
              </a:rPr>
              <a:t>→ gene_his_usage() generates realistic usage history</a:t>
            </a:r>
            <a:endParaRPr b="0" lang="en-US" sz="2400" strike="noStrike" u="none">
              <a:solidFill>
                <a:srgbClr val="000000"/>
              </a:solidFill>
              <a:uFillTx/>
              <a:latin typeface="Arial"/>
            </a:endParaRPr>
          </a:p>
          <a:p>
            <a:pPr defTabSz="914400">
              <a:lnSpc>
                <a:spcPct val="100000"/>
              </a:lnSpc>
            </a:pPr>
            <a:endParaRPr b="0" lang="en-US" sz="2400" strike="noStrike" u="none">
              <a:solidFill>
                <a:srgbClr val="000000"/>
              </a:solidFill>
              <a:uFillTx/>
              <a:latin typeface="Arial"/>
            </a:endParaRPr>
          </a:p>
          <a:p>
            <a:pPr marL="457200" indent="-457200" defTabSz="914400">
              <a:lnSpc>
                <a:spcPct val="100000"/>
              </a:lnSpc>
              <a:buClr>
                <a:srgbClr val="000000"/>
              </a:buClr>
              <a:buFont typeface="OpenSymbol"/>
              <a:buAutoNum type="arabicPeriod"/>
            </a:pPr>
            <a:r>
              <a:rPr b="1" lang="en-US" sz="2400" strike="noStrike" u="none">
                <a:solidFill>
                  <a:schemeClr val="dk1"/>
                </a:solidFill>
                <a:uFillTx/>
                <a:latin typeface="Arial"/>
                <a:ea typeface="DejaVu Sans"/>
              </a:rPr>
              <a:t>Optimize Charging Costs Under Dynamic Pricing</a:t>
            </a:r>
            <a:br>
              <a:rPr sz="2400"/>
            </a:br>
            <a:r>
              <a:rPr b="0" lang="en-US" sz="2400" strike="noStrike" u="none">
                <a:solidFill>
                  <a:schemeClr val="dk1"/>
                </a:solidFill>
                <a:uFillTx/>
                <a:latin typeface="Arial"/>
                <a:ea typeface="DejaVu Sans"/>
              </a:rPr>
              <a:t>→ Adjust charging strategy across time periods</a:t>
            </a:r>
            <a:br>
              <a:rPr sz="2400"/>
            </a:br>
            <a:r>
              <a:rPr b="0" lang="en-US" sz="2400" strike="noStrike" u="none">
                <a:solidFill>
                  <a:schemeClr val="dk1"/>
                </a:solidFill>
                <a:uFillTx/>
                <a:latin typeface="Arial"/>
                <a:ea typeface="DejaVu Sans"/>
              </a:rPr>
              <a:t>→ gene_eprices() simulates day/night dynamic pricing</a:t>
            </a:r>
            <a:endParaRPr b="0" lang="en-US" sz="2400" strike="noStrike" u="none">
              <a:solidFill>
                <a:srgbClr val="000000"/>
              </a:solidFill>
              <a:uFillTx/>
              <a:latin typeface="Arial"/>
            </a:endParaRPr>
          </a:p>
          <a:p>
            <a:pPr defTabSz="914400">
              <a:lnSpc>
                <a:spcPct val="100000"/>
              </a:lnSpc>
            </a:pPr>
            <a:endParaRPr b="0" lang="en-US" sz="2400" strike="noStrike" u="none">
              <a:solidFill>
                <a:srgbClr val="000000"/>
              </a:solidFill>
              <a:uFillTx/>
              <a:latin typeface="Arial"/>
            </a:endParaRPr>
          </a:p>
          <a:p>
            <a:pPr marL="457200" indent="-457200" defTabSz="914400">
              <a:lnSpc>
                <a:spcPct val="100000"/>
              </a:lnSpc>
              <a:buClr>
                <a:srgbClr val="000000"/>
              </a:buClr>
              <a:buFont typeface="OpenSymbol"/>
              <a:buAutoNum type="arabicPeriod"/>
            </a:pPr>
            <a:r>
              <a:rPr b="1" lang="en-US" sz="2400" strike="noStrike" u="none">
                <a:solidFill>
                  <a:schemeClr val="dk1"/>
                </a:solidFill>
                <a:uFillTx/>
                <a:latin typeface="Arial"/>
                <a:ea typeface="DejaVu Sans"/>
              </a:rPr>
              <a:t>Address Diverse User Preferences</a:t>
            </a:r>
            <a:br>
              <a:rPr sz="2400"/>
            </a:br>
            <a:r>
              <a:rPr b="0" lang="en-US" sz="2400" strike="noStrike" u="none">
                <a:solidFill>
                  <a:schemeClr val="dk1"/>
                </a:solidFill>
                <a:uFillTx/>
                <a:latin typeface="Arial"/>
                <a:ea typeface="DejaVu Sans"/>
              </a:rPr>
              <a:t>→ customData.mode supports 3 strategies:</a:t>
            </a:r>
            <a:br>
              <a:rPr sz="2400"/>
            </a:br>
            <a:r>
              <a:rPr b="0" lang="en-US" sz="2400" strike="noStrike" u="none">
                <a:solidFill>
                  <a:schemeClr val="dk1"/>
                </a:solidFill>
                <a:uFillTx/>
                <a:latin typeface="Arial"/>
                <a:ea typeface="DejaVu Sans"/>
              </a:rPr>
              <a:t>    • </a:t>
            </a:r>
            <a:r>
              <a:rPr b="1" lang="en-US" sz="2400" strike="noStrike" u="none">
                <a:solidFill>
                  <a:schemeClr val="dk1"/>
                </a:solidFill>
                <a:uFillTx/>
                <a:latin typeface="Arial"/>
                <a:ea typeface="DejaVu Sans"/>
              </a:rPr>
              <a:t>Fast Charge</a:t>
            </a:r>
            <a:r>
              <a:rPr b="0" lang="en-US" sz="2400" strike="noStrike" u="none">
                <a:solidFill>
                  <a:schemeClr val="dk1"/>
                </a:solidFill>
                <a:uFillTx/>
                <a:latin typeface="Arial"/>
                <a:ea typeface="DejaVu Sans"/>
              </a:rPr>
              <a:t> (urgent needs)</a:t>
            </a:r>
            <a:br>
              <a:rPr sz="2400"/>
            </a:br>
            <a:r>
              <a:rPr b="0" lang="en-US" sz="2400" strike="noStrike" u="none">
                <a:solidFill>
                  <a:schemeClr val="dk1"/>
                </a:solidFill>
                <a:uFillTx/>
                <a:latin typeface="Arial"/>
                <a:ea typeface="DejaVu Sans"/>
              </a:rPr>
              <a:t>    • </a:t>
            </a:r>
            <a:r>
              <a:rPr b="1" lang="en-US" sz="2400" strike="noStrike" u="none">
                <a:solidFill>
                  <a:schemeClr val="dk1"/>
                </a:solidFill>
                <a:uFillTx/>
                <a:latin typeface="Arial"/>
                <a:ea typeface="DejaVu Sans"/>
              </a:rPr>
              <a:t>Cost-Saving</a:t>
            </a:r>
            <a:r>
              <a:rPr b="0" lang="en-US" sz="2400" strike="noStrike" u="none">
                <a:solidFill>
                  <a:schemeClr val="dk1"/>
                </a:solidFill>
                <a:uFillTx/>
                <a:latin typeface="Arial"/>
                <a:ea typeface="DejaVu Sans"/>
              </a:rPr>
              <a:t> (low-price periods)</a:t>
            </a:r>
            <a:br>
              <a:rPr sz="2400"/>
            </a:br>
            <a:r>
              <a:rPr b="0" lang="en-US" sz="2400" strike="noStrike" u="none">
                <a:solidFill>
                  <a:schemeClr val="dk1"/>
                </a:solidFill>
                <a:uFillTx/>
                <a:latin typeface="Arial"/>
                <a:ea typeface="DejaVu Sans"/>
              </a:rPr>
              <a:t>    • </a:t>
            </a:r>
            <a:r>
              <a:rPr b="1" lang="en-US" sz="2400" strike="noStrike" u="none">
                <a:solidFill>
                  <a:schemeClr val="dk1"/>
                </a:solidFill>
                <a:uFillTx/>
                <a:latin typeface="Arial"/>
                <a:ea typeface="DejaVu Sans"/>
              </a:rPr>
              <a:t>Balanced</a:t>
            </a:r>
            <a:r>
              <a:rPr b="0" lang="en-US" sz="2400" strike="noStrike" u="none">
                <a:solidFill>
                  <a:schemeClr val="dk1"/>
                </a:solidFill>
                <a:uFillTx/>
                <a:latin typeface="Arial"/>
                <a:ea typeface="DejaVu Sans"/>
              </a:rPr>
              <a:t> (time, cost, load)</a:t>
            </a:r>
            <a:endParaRPr b="0" lang="en-US" sz="2400" strike="noStrike" u="none">
              <a:solidFill>
                <a:srgbClr val="000000"/>
              </a:solidFill>
              <a:uFillTx/>
              <a:latin typeface="Arial"/>
            </a:endParaRPr>
          </a:p>
          <a:p>
            <a:pPr defTabSz="914400">
              <a:lnSpc>
                <a:spcPct val="100000"/>
              </a:lnSpc>
            </a:pPr>
            <a:endParaRPr b="0" lang="en-US" sz="18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6" name="PlaceHolder 1"/>
          <p:cNvSpPr>
            <a:spLocks noGrp="1"/>
          </p:cNvSpPr>
          <p:nvPr>
            <p:ph type="title"/>
          </p:nvPr>
        </p:nvSpPr>
        <p:spPr>
          <a:xfrm>
            <a:off x="382680" y="541440"/>
            <a:ext cx="7468920" cy="942840"/>
          </a:xfrm>
          <a:prstGeom prst="rect">
            <a:avLst/>
          </a:prstGeom>
          <a:noFill/>
          <a:ln w="0">
            <a:noFill/>
          </a:ln>
        </p:spPr>
        <p:txBody>
          <a:bodyPr lIns="0" rIns="0" tIns="0" bIns="0" anchor="ctr">
            <a:noAutofit/>
          </a:bodyPr>
          <a:p>
            <a:pPr indent="0" defTabSz="914400">
              <a:lnSpc>
                <a:spcPct val="90000"/>
              </a:lnSpc>
              <a:buNone/>
              <a:tabLst>
                <a:tab algn="l" pos="0"/>
              </a:tabLst>
            </a:pPr>
            <a:r>
              <a:rPr b="1" lang="en-US" sz="3600" strike="noStrike" u="none">
                <a:solidFill>
                  <a:srgbClr val="000000"/>
                </a:solidFill>
                <a:uFillTx/>
                <a:latin typeface="Arial"/>
                <a:ea typeface="DejaVu Sans"/>
              </a:rPr>
              <a:t>Optimization considerations</a:t>
            </a:r>
            <a:endParaRPr b="0" lang="en-US" sz="3600" strike="noStrike" u="none">
              <a:solidFill>
                <a:srgbClr val="000000"/>
              </a:solidFill>
              <a:uFillTx/>
              <a:latin typeface="Arial"/>
            </a:endParaRPr>
          </a:p>
        </p:txBody>
      </p:sp>
      <p:sp>
        <p:nvSpPr>
          <p:cNvPr id="347" name="文本框 60"/>
          <p:cNvSpPr/>
          <p:nvPr/>
        </p:nvSpPr>
        <p:spPr>
          <a:xfrm>
            <a:off x="433080" y="1968480"/>
            <a:ext cx="9329400" cy="4753080"/>
          </a:xfrm>
          <a:prstGeom prst="rect">
            <a:avLst/>
          </a:prstGeom>
          <a:noFill/>
          <a:ln w="0">
            <a:noFill/>
          </a:ln>
        </p:spPr>
        <p:style>
          <a:lnRef idx="0"/>
          <a:fillRef idx="0"/>
          <a:effectRef idx="0"/>
          <a:fontRef idx="minor"/>
        </p:style>
        <p:txBody>
          <a:bodyPr wrap="none" lIns="90000" rIns="90000" tIns="45000" bIns="45000" anchor="t">
            <a:spAutoFit/>
          </a:bodyPr>
          <a:p>
            <a:pPr defTabSz="914400">
              <a:lnSpc>
                <a:spcPct val="100000"/>
              </a:lnSpc>
            </a:pPr>
            <a:r>
              <a:rPr b="1" lang="en-US" sz="2400" strike="noStrike" u="none">
                <a:solidFill>
                  <a:schemeClr val="dk1"/>
                </a:solidFill>
                <a:uFillTx/>
                <a:latin typeface="Arial"/>
                <a:ea typeface="DejaVu Sans"/>
              </a:rPr>
              <a:t>4. Extend Battery Lifespan</a:t>
            </a:r>
            <a:br>
              <a:rPr sz="2400"/>
            </a:br>
            <a:r>
              <a:rPr b="0" lang="en-US" sz="2400" strike="noStrike" u="none">
                <a:solidFill>
                  <a:schemeClr val="dk1"/>
                </a:solidFill>
                <a:uFillTx/>
                <a:latin typeface="Arial"/>
                <a:ea typeface="DejaVu Sans"/>
              </a:rPr>
              <a:t>→ Avoid deep discharge, high-rate charging</a:t>
            </a:r>
            <a:br>
              <a:rPr sz="2400"/>
            </a:br>
            <a:r>
              <a:rPr b="0" lang="en-US" sz="2400" strike="noStrike" u="none">
                <a:solidFill>
                  <a:schemeClr val="dk1"/>
                </a:solidFill>
                <a:uFillTx/>
                <a:latin typeface="Arial"/>
                <a:ea typeface="DejaVu Sans"/>
              </a:rPr>
              <a:t>→ Intelligent post-full-charge trickle to reduce battery stress</a:t>
            </a:r>
            <a:endParaRPr b="0" lang="en-US" sz="2400" strike="noStrike" u="none">
              <a:solidFill>
                <a:srgbClr val="000000"/>
              </a:solidFill>
              <a:uFillTx/>
              <a:latin typeface="Arial"/>
            </a:endParaRPr>
          </a:p>
          <a:p>
            <a:pPr defTabSz="914400">
              <a:lnSpc>
                <a:spcPct val="100000"/>
              </a:lnSpc>
            </a:pPr>
            <a:endParaRPr b="0" lang="en-US" sz="2400" strike="noStrike" u="none">
              <a:solidFill>
                <a:srgbClr val="000000"/>
              </a:solidFill>
              <a:uFillTx/>
              <a:latin typeface="Arial"/>
            </a:endParaRPr>
          </a:p>
          <a:p>
            <a:pPr defTabSz="914400">
              <a:lnSpc>
                <a:spcPct val="100000"/>
              </a:lnSpc>
            </a:pPr>
            <a:r>
              <a:rPr b="1" lang="en-US" sz="2400" strike="noStrike" u="none">
                <a:solidFill>
                  <a:schemeClr val="dk1"/>
                </a:solidFill>
                <a:uFillTx/>
                <a:latin typeface="Arial"/>
                <a:ea typeface="DejaVu Sans"/>
              </a:rPr>
              <a:t>5. Achieve Grid Load Balancing (V2G)</a:t>
            </a:r>
            <a:br>
              <a:rPr sz="2400"/>
            </a:br>
            <a:r>
              <a:rPr b="0" lang="en-US" sz="2400" strike="noStrike" u="none">
                <a:solidFill>
                  <a:schemeClr val="dk1"/>
                </a:solidFill>
                <a:uFillTx/>
                <a:latin typeface="Arial"/>
                <a:ea typeface="DejaVu Sans"/>
              </a:rPr>
              <a:t>→ Leverage V2G to feed power back to the grid at peak times</a:t>
            </a:r>
            <a:br>
              <a:rPr sz="2400"/>
            </a:br>
            <a:r>
              <a:rPr b="0" lang="en-US" sz="2400" strike="noStrike" u="none">
                <a:solidFill>
                  <a:schemeClr val="dk1"/>
                </a:solidFill>
                <a:uFillTx/>
                <a:latin typeface="Arial"/>
                <a:ea typeface="DejaVu Sans"/>
              </a:rPr>
              <a:t>→ V2G not implemented due to vehicle limitations</a:t>
            </a:r>
            <a:endParaRPr b="0" lang="en-US" sz="2400" strike="noStrike" u="none">
              <a:solidFill>
                <a:srgbClr val="000000"/>
              </a:solidFill>
              <a:uFillTx/>
              <a:latin typeface="Arial"/>
            </a:endParaRPr>
          </a:p>
          <a:p>
            <a:pPr defTabSz="914400">
              <a:lnSpc>
                <a:spcPct val="100000"/>
              </a:lnSpc>
            </a:pPr>
            <a:endParaRPr b="0" lang="en-US" sz="2400" strike="noStrike" u="none">
              <a:solidFill>
                <a:srgbClr val="000000"/>
              </a:solidFill>
              <a:uFillTx/>
              <a:latin typeface="Arial"/>
            </a:endParaRPr>
          </a:p>
          <a:p>
            <a:pPr defTabSz="914400">
              <a:lnSpc>
                <a:spcPct val="100000"/>
              </a:lnSpc>
            </a:pPr>
            <a:r>
              <a:rPr b="1" lang="en-US" sz="2400" strike="noStrike" u="none">
                <a:solidFill>
                  <a:schemeClr val="dk1"/>
                </a:solidFill>
                <a:uFillTx/>
                <a:latin typeface="Arial"/>
                <a:ea typeface="DejaVu Sans"/>
              </a:rPr>
              <a:t>6. Improve User Experience</a:t>
            </a:r>
            <a:br>
              <a:rPr sz="2400"/>
            </a:br>
            <a:r>
              <a:rPr b="0" lang="en-US" sz="2400" strike="noStrike" u="none">
                <a:solidFill>
                  <a:schemeClr val="dk1"/>
                </a:solidFill>
                <a:uFillTx/>
                <a:latin typeface="Arial"/>
                <a:ea typeface="DejaVu Sans"/>
              </a:rPr>
              <a:t>→ Analyze habits and history to suggest best time &amp; location</a:t>
            </a:r>
            <a:br>
              <a:rPr sz="2400"/>
            </a:br>
            <a:r>
              <a:rPr b="0" lang="en-US" sz="2400" strike="noStrike" u="none">
                <a:solidFill>
                  <a:schemeClr val="dk1"/>
                </a:solidFill>
                <a:uFillTx/>
                <a:latin typeface="Arial"/>
                <a:ea typeface="DejaVu Sans"/>
              </a:rPr>
              <a:t>→ Real-time station recommendations, navigation integration</a:t>
            </a:r>
            <a:endParaRPr b="0" lang="en-US" sz="2400" strike="noStrike" u="none">
              <a:solidFill>
                <a:srgbClr val="000000"/>
              </a:solidFill>
              <a:uFillTx/>
              <a:latin typeface="Arial"/>
            </a:endParaRPr>
          </a:p>
          <a:p>
            <a:pPr defTabSz="914400">
              <a:lnSpc>
                <a:spcPct val="100000"/>
              </a:lnSpc>
            </a:pPr>
            <a:r>
              <a:rPr b="0" lang="en-US" sz="2400" strike="noStrike" u="none">
                <a:solidFill>
                  <a:schemeClr val="dk1"/>
                </a:solidFill>
                <a:uFillTx/>
                <a:latin typeface="Arial"/>
                <a:ea typeface="DejaVu Sans"/>
              </a:rPr>
              <a:t>→ </a:t>
            </a:r>
            <a:r>
              <a:rPr b="0" lang="en-US" sz="2400" strike="noStrike" u="none">
                <a:solidFill>
                  <a:schemeClr val="dk1"/>
                </a:solidFill>
                <a:uFillTx/>
                <a:latin typeface="Arial"/>
                <a:ea typeface="DejaVu Sans"/>
              </a:rPr>
              <a:t>Future plan: Develop mobile app for smart personalized charging</a:t>
            </a:r>
            <a:endParaRPr b="0" lang="en-US" sz="2400" strike="noStrike" u="none">
              <a:solidFill>
                <a:srgbClr val="000000"/>
              </a:solidFill>
              <a:uFillTx/>
              <a:latin typeface="Arial"/>
            </a:endParaRPr>
          </a:p>
          <a:p>
            <a:pPr defTabSz="914400">
              <a:lnSpc>
                <a:spcPct val="100000"/>
              </a:lnSpc>
            </a:pPr>
            <a:endParaRPr b="0" lang="en-US" sz="18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8" name="PlaceHolder 1"/>
          <p:cNvSpPr>
            <a:spLocks noGrp="1"/>
          </p:cNvSpPr>
          <p:nvPr>
            <p:ph type="title"/>
          </p:nvPr>
        </p:nvSpPr>
        <p:spPr>
          <a:xfrm>
            <a:off x="382680" y="541440"/>
            <a:ext cx="7468920" cy="942840"/>
          </a:xfrm>
          <a:prstGeom prst="rect">
            <a:avLst/>
          </a:prstGeom>
          <a:noFill/>
          <a:ln w="0">
            <a:noFill/>
          </a:ln>
        </p:spPr>
        <p:txBody>
          <a:bodyPr lIns="0" rIns="0" tIns="0" bIns="0" anchor="ctr">
            <a:noAutofit/>
          </a:bodyPr>
          <a:p>
            <a:pPr indent="0" defTabSz="914400">
              <a:lnSpc>
                <a:spcPct val="90000"/>
              </a:lnSpc>
              <a:buNone/>
              <a:tabLst>
                <a:tab algn="l" pos="0"/>
              </a:tabLst>
            </a:pPr>
            <a:r>
              <a:rPr b="1" lang="en-US" sz="3600" strike="noStrike" u="none">
                <a:solidFill>
                  <a:srgbClr val="000000"/>
                </a:solidFill>
                <a:uFillTx/>
                <a:latin typeface="Arial"/>
                <a:ea typeface="DejaVu Sans"/>
              </a:rPr>
              <a:t>Optimization objective</a:t>
            </a:r>
            <a:endParaRPr b="0" lang="en-US" sz="3600" strike="noStrike" u="none">
              <a:solidFill>
                <a:srgbClr val="000000"/>
              </a:solidFill>
              <a:uFillTx/>
              <a:latin typeface="Arial"/>
            </a:endParaRPr>
          </a:p>
        </p:txBody>
      </p:sp>
      <p:pic>
        <p:nvPicPr>
          <p:cNvPr id="349" name="图片 28" descr=""/>
          <p:cNvPicPr/>
          <p:nvPr/>
        </p:nvPicPr>
        <p:blipFill>
          <a:blip r:embed="rId1"/>
          <a:srcRect l="0" t="0" r="9046" b="0"/>
          <a:stretch/>
        </p:blipFill>
        <p:spPr>
          <a:xfrm>
            <a:off x="382680" y="2226960"/>
            <a:ext cx="9001800" cy="4095720"/>
          </a:xfrm>
          <a:prstGeom prst="rect">
            <a:avLst/>
          </a:prstGeom>
          <a:ln w="0">
            <a:noFill/>
          </a:ln>
        </p:spPr>
      </p:pic>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0" name="PlaceHolder 1"/>
          <p:cNvSpPr>
            <a:spLocks noGrp="1"/>
          </p:cNvSpPr>
          <p:nvPr>
            <p:ph type="title"/>
          </p:nvPr>
        </p:nvSpPr>
        <p:spPr>
          <a:xfrm>
            <a:off x="382680" y="541440"/>
            <a:ext cx="7468920" cy="942840"/>
          </a:xfrm>
          <a:prstGeom prst="rect">
            <a:avLst/>
          </a:prstGeom>
          <a:noFill/>
          <a:ln w="0">
            <a:noFill/>
          </a:ln>
        </p:spPr>
        <p:txBody>
          <a:bodyPr lIns="0" rIns="0" tIns="0" bIns="0" anchor="ctr">
            <a:noAutofit/>
          </a:bodyPr>
          <a:p>
            <a:pPr indent="0" defTabSz="914400">
              <a:lnSpc>
                <a:spcPct val="90000"/>
              </a:lnSpc>
              <a:buNone/>
              <a:tabLst>
                <a:tab algn="l" pos="0"/>
              </a:tabLst>
            </a:pPr>
            <a:r>
              <a:rPr b="1" lang="en-US" sz="3600" strike="noStrike" u="none">
                <a:solidFill>
                  <a:srgbClr val="000000"/>
                </a:solidFill>
                <a:uFillTx/>
                <a:latin typeface="Arial"/>
                <a:ea typeface="DejaVu Sans"/>
              </a:rPr>
              <a:t>Optimization objective</a:t>
            </a:r>
            <a:endParaRPr b="0" lang="en-US" sz="3600" strike="noStrike" u="none">
              <a:solidFill>
                <a:srgbClr val="000000"/>
              </a:solidFill>
              <a:uFillTx/>
              <a:latin typeface="Arial"/>
            </a:endParaRPr>
          </a:p>
        </p:txBody>
      </p:sp>
      <p:pic>
        <p:nvPicPr>
          <p:cNvPr id="351" name="图片 29" descr=""/>
          <p:cNvPicPr/>
          <p:nvPr/>
        </p:nvPicPr>
        <p:blipFill>
          <a:blip r:embed="rId1"/>
          <a:stretch/>
        </p:blipFill>
        <p:spPr>
          <a:xfrm>
            <a:off x="67680" y="1674000"/>
            <a:ext cx="9944640" cy="5343480"/>
          </a:xfrm>
          <a:prstGeom prst="rect">
            <a:avLst/>
          </a:prstGeom>
          <a:ln w="0">
            <a:noFill/>
          </a:ln>
        </p:spPr>
      </p:pic>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2" name="PlaceHolder 1"/>
          <p:cNvSpPr>
            <a:spLocks noGrp="1"/>
          </p:cNvSpPr>
          <p:nvPr>
            <p:ph type="title"/>
          </p:nvPr>
        </p:nvSpPr>
        <p:spPr>
          <a:xfrm>
            <a:off x="382680" y="541440"/>
            <a:ext cx="7468920" cy="942840"/>
          </a:xfrm>
          <a:prstGeom prst="rect">
            <a:avLst/>
          </a:prstGeom>
          <a:noFill/>
          <a:ln w="0">
            <a:noFill/>
          </a:ln>
        </p:spPr>
        <p:txBody>
          <a:bodyPr lIns="0" rIns="0" tIns="0" bIns="0" anchor="ctr">
            <a:noAutofit/>
          </a:bodyPr>
          <a:p>
            <a:pPr indent="0" defTabSz="914400">
              <a:lnSpc>
                <a:spcPct val="90000"/>
              </a:lnSpc>
              <a:buNone/>
              <a:tabLst>
                <a:tab algn="l" pos="0"/>
              </a:tabLst>
            </a:pPr>
            <a:r>
              <a:rPr b="1" lang="en-US" sz="3600" strike="noStrike" u="none">
                <a:solidFill>
                  <a:srgbClr val="000000"/>
                </a:solidFill>
                <a:uFillTx/>
                <a:latin typeface="Arial"/>
                <a:ea typeface="DejaVu Sans"/>
              </a:rPr>
              <a:t>Optimization objective</a:t>
            </a:r>
            <a:endParaRPr b="0" lang="en-US" sz="3600" strike="noStrike" u="none">
              <a:solidFill>
                <a:srgbClr val="000000"/>
              </a:solidFill>
              <a:uFillTx/>
              <a:latin typeface="Arial"/>
            </a:endParaRPr>
          </a:p>
        </p:txBody>
      </p:sp>
      <p:pic>
        <p:nvPicPr>
          <p:cNvPr id="353" name="图片 30" descr=""/>
          <p:cNvPicPr/>
          <p:nvPr/>
        </p:nvPicPr>
        <p:blipFill>
          <a:blip r:embed="rId1"/>
          <a:srcRect l="0" t="0" r="11604" b="0"/>
          <a:stretch/>
        </p:blipFill>
        <p:spPr>
          <a:xfrm>
            <a:off x="382680" y="2284200"/>
            <a:ext cx="8832960" cy="3676320"/>
          </a:xfrm>
          <a:prstGeom prst="rect">
            <a:avLst/>
          </a:prstGeom>
          <a:ln w="0">
            <a:noFill/>
          </a:ln>
        </p:spPr>
      </p:pic>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4" name="PlaceHolder 1"/>
          <p:cNvSpPr>
            <a:spLocks noGrp="1"/>
          </p:cNvSpPr>
          <p:nvPr>
            <p:ph type="title"/>
          </p:nvPr>
        </p:nvSpPr>
        <p:spPr>
          <a:xfrm>
            <a:off x="382680" y="541440"/>
            <a:ext cx="7468920" cy="942840"/>
          </a:xfrm>
          <a:prstGeom prst="rect">
            <a:avLst/>
          </a:prstGeom>
          <a:noFill/>
          <a:ln w="0">
            <a:noFill/>
          </a:ln>
        </p:spPr>
        <p:txBody>
          <a:bodyPr lIns="0" rIns="0" tIns="0" bIns="0" anchor="ctr">
            <a:noAutofit/>
          </a:bodyPr>
          <a:p>
            <a:pPr indent="0" defTabSz="914400">
              <a:lnSpc>
                <a:spcPct val="90000"/>
              </a:lnSpc>
              <a:buNone/>
              <a:tabLst>
                <a:tab algn="l" pos="0"/>
              </a:tabLst>
            </a:pPr>
            <a:r>
              <a:rPr b="1" lang="en-US" sz="3600" strike="noStrike" u="none">
                <a:solidFill>
                  <a:srgbClr val="000000"/>
                </a:solidFill>
                <a:uFillTx/>
                <a:latin typeface="Arial"/>
                <a:ea typeface="DejaVu Sans"/>
              </a:rPr>
              <a:t>Optimization objective</a:t>
            </a:r>
            <a:endParaRPr b="0" lang="en-US" sz="3600" strike="noStrike" u="none">
              <a:solidFill>
                <a:srgbClr val="000000"/>
              </a:solidFill>
              <a:uFillTx/>
              <a:latin typeface="Arial"/>
            </a:endParaRPr>
          </a:p>
        </p:txBody>
      </p:sp>
      <p:pic>
        <p:nvPicPr>
          <p:cNvPr id="355" name="图片 31" descr=""/>
          <p:cNvPicPr/>
          <p:nvPr/>
        </p:nvPicPr>
        <p:blipFill>
          <a:blip r:embed="rId1"/>
          <a:stretch/>
        </p:blipFill>
        <p:spPr>
          <a:xfrm>
            <a:off x="53280" y="2317680"/>
            <a:ext cx="9973440" cy="1780560"/>
          </a:xfrm>
          <a:prstGeom prst="rect">
            <a:avLst/>
          </a:prstGeom>
          <a:ln w="0">
            <a:noFill/>
          </a:ln>
        </p:spPr>
      </p:pic>
      <p:pic>
        <p:nvPicPr>
          <p:cNvPr id="356" name="图片 32" descr=""/>
          <p:cNvPicPr/>
          <p:nvPr/>
        </p:nvPicPr>
        <p:blipFill>
          <a:blip r:embed="rId2"/>
          <a:stretch/>
        </p:blipFill>
        <p:spPr>
          <a:xfrm>
            <a:off x="201960" y="4641840"/>
            <a:ext cx="9878040" cy="1323360"/>
          </a:xfrm>
          <a:prstGeom prst="rect">
            <a:avLst/>
          </a:prstGeom>
          <a:ln w="0">
            <a:noFill/>
          </a:ln>
        </p:spPr>
      </p:pic>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7" name="PlaceHolder 1"/>
          <p:cNvSpPr>
            <a:spLocks noGrp="1"/>
          </p:cNvSpPr>
          <p:nvPr>
            <p:ph type="title"/>
          </p:nvPr>
        </p:nvSpPr>
        <p:spPr>
          <a:xfrm>
            <a:off x="382680" y="541440"/>
            <a:ext cx="7468920" cy="942840"/>
          </a:xfrm>
          <a:prstGeom prst="rect">
            <a:avLst/>
          </a:prstGeom>
          <a:noFill/>
          <a:ln w="0">
            <a:noFill/>
          </a:ln>
        </p:spPr>
        <p:txBody>
          <a:bodyPr lIns="0" rIns="0" tIns="0" bIns="0" anchor="ctr">
            <a:noAutofit/>
          </a:bodyPr>
          <a:p>
            <a:pPr indent="0" defTabSz="914400">
              <a:lnSpc>
                <a:spcPct val="90000"/>
              </a:lnSpc>
              <a:buNone/>
              <a:tabLst>
                <a:tab algn="l" pos="0"/>
              </a:tabLst>
            </a:pPr>
            <a:r>
              <a:rPr b="1" lang="en-US" sz="3600" strike="noStrike" u="none">
                <a:solidFill>
                  <a:srgbClr val="000000"/>
                </a:solidFill>
                <a:uFillTx/>
                <a:latin typeface="Arial"/>
                <a:ea typeface="DejaVu Sans"/>
              </a:rPr>
              <a:t>Optimization result</a:t>
            </a:r>
            <a:endParaRPr b="0" lang="en-US" sz="3600" strike="noStrike" u="none">
              <a:solidFill>
                <a:srgbClr val="000000"/>
              </a:solidFill>
              <a:uFillTx/>
              <a:latin typeface="Arial"/>
            </a:endParaRPr>
          </a:p>
        </p:txBody>
      </p:sp>
      <p:pic>
        <p:nvPicPr>
          <p:cNvPr id="358" name="图片 33" descr=""/>
          <p:cNvPicPr/>
          <p:nvPr/>
        </p:nvPicPr>
        <p:blipFill>
          <a:blip r:embed="rId1"/>
          <a:stretch/>
        </p:blipFill>
        <p:spPr>
          <a:xfrm>
            <a:off x="2167920" y="1599480"/>
            <a:ext cx="5533560" cy="2766600"/>
          </a:xfrm>
          <a:prstGeom prst="rect">
            <a:avLst/>
          </a:prstGeom>
          <a:ln w="0">
            <a:noFill/>
          </a:ln>
        </p:spPr>
      </p:pic>
      <p:pic>
        <p:nvPicPr>
          <p:cNvPr id="359" name="图片 34" descr=""/>
          <p:cNvPicPr/>
          <p:nvPr/>
        </p:nvPicPr>
        <p:blipFill>
          <a:blip r:embed="rId2"/>
          <a:stretch/>
        </p:blipFill>
        <p:spPr>
          <a:xfrm>
            <a:off x="2167920" y="4250880"/>
            <a:ext cx="5533560" cy="2766600"/>
          </a:xfrm>
          <a:prstGeom prst="rect">
            <a:avLst/>
          </a:prstGeom>
          <a:ln w="0">
            <a:noFill/>
          </a:ln>
        </p:spPr>
      </p:pic>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0" name="PlaceHolder 1"/>
          <p:cNvSpPr>
            <a:spLocks noGrp="1"/>
          </p:cNvSpPr>
          <p:nvPr>
            <p:ph type="title"/>
          </p:nvPr>
        </p:nvSpPr>
        <p:spPr>
          <a:xfrm>
            <a:off x="456840" y="549000"/>
            <a:ext cx="7310160" cy="909360"/>
          </a:xfrm>
          <a:prstGeom prst="rect">
            <a:avLst/>
          </a:prstGeom>
          <a:noFill/>
          <a:ln w="0">
            <a:noFill/>
          </a:ln>
        </p:spPr>
        <p:txBody>
          <a:bodyPr lIns="0" rIns="0" tIns="0" bIns="0" anchor="ctr">
            <a:noAutofit/>
          </a:bodyPr>
          <a:p>
            <a:pPr indent="0" defTabSz="914400">
              <a:lnSpc>
                <a:spcPct val="90000"/>
              </a:lnSpc>
              <a:buNone/>
              <a:tabLst>
                <a:tab algn="l" pos="0"/>
              </a:tabLst>
            </a:pPr>
            <a:r>
              <a:rPr b="0" lang="en-US" sz="3200" strike="noStrike" u="none">
                <a:solidFill>
                  <a:schemeClr val="dk1"/>
                </a:solidFill>
                <a:uFillTx/>
                <a:latin typeface="Arial"/>
                <a:ea typeface="DejaVu Sans"/>
              </a:rPr>
              <a:t>Significance </a:t>
            </a:r>
            <a:endParaRPr b="0" lang="en-US" sz="3200" strike="noStrike" u="none">
              <a:solidFill>
                <a:srgbClr val="000000"/>
              </a:solidFill>
              <a:uFillTx/>
              <a:latin typeface="Arial"/>
            </a:endParaRPr>
          </a:p>
        </p:txBody>
      </p:sp>
      <p:sp>
        <p:nvSpPr>
          <p:cNvPr id="81" name="矩形 4"/>
          <p:cNvSpPr/>
          <p:nvPr/>
        </p:nvSpPr>
        <p:spPr>
          <a:xfrm>
            <a:off x="3685320" y="3113640"/>
            <a:ext cx="2846880" cy="1838880"/>
          </a:xfrm>
          <a:prstGeom prst="rect">
            <a:avLst/>
          </a:prstGeom>
          <a:solidFill>
            <a:srgbClr val="ffffff"/>
          </a:solidFill>
          <a:ln w="19050">
            <a:solidFill>
              <a:srgbClr val="0369a3"/>
            </a:solidFill>
          </a:ln>
        </p:spPr>
        <p:style>
          <a:lnRef idx="2">
            <a:schemeClr val="accent2"/>
          </a:lnRef>
          <a:fillRef idx="1">
            <a:schemeClr val="lt1"/>
          </a:fillRef>
          <a:effectRef idx="0">
            <a:schemeClr val="accent2"/>
          </a:effectRef>
          <a:fontRef idx="minor"/>
        </p:style>
        <p:txBody>
          <a:bodyPr lIns="90000" rIns="90000" tIns="45000" bIns="45000" anchor="ctr">
            <a:noAutofit/>
          </a:bodyPr>
          <a:p>
            <a:pPr marL="285840" indent="-285840" defTabSz="914400">
              <a:lnSpc>
                <a:spcPct val="100000"/>
              </a:lnSpc>
              <a:buClr>
                <a:srgbClr val="000000"/>
              </a:buClr>
              <a:buFont typeface="Arial"/>
              <a:buChar char="•"/>
            </a:pPr>
            <a:r>
              <a:rPr b="1" lang="en-US" sz="1800" strike="noStrike" u="none">
                <a:solidFill>
                  <a:schemeClr val="dk1"/>
                </a:solidFill>
                <a:uFillTx/>
                <a:latin typeface="Arial"/>
                <a:ea typeface="DejaVu Sans"/>
              </a:rPr>
              <a:t>Decrease overload of grid</a:t>
            </a:r>
            <a:endParaRPr b="0" lang="en-US" sz="1800" strike="noStrike" u="none">
              <a:solidFill>
                <a:srgbClr val="000000"/>
              </a:solidFill>
              <a:uFillTx/>
              <a:latin typeface="Arial"/>
            </a:endParaRPr>
          </a:p>
          <a:p>
            <a:pPr defTabSz="914400">
              <a:lnSpc>
                <a:spcPct val="100000"/>
              </a:lnSpc>
            </a:pPr>
            <a:endParaRPr b="0" lang="en-US" sz="1800" strike="noStrike" u="none">
              <a:solidFill>
                <a:srgbClr val="000000"/>
              </a:solidFill>
              <a:uFillTx/>
              <a:latin typeface="Arial"/>
            </a:endParaRPr>
          </a:p>
        </p:txBody>
      </p:sp>
      <p:sp>
        <p:nvSpPr>
          <p:cNvPr id="82" name="矩形: 圆角 4"/>
          <p:cNvSpPr/>
          <p:nvPr/>
        </p:nvSpPr>
        <p:spPr>
          <a:xfrm>
            <a:off x="4151160" y="2724480"/>
            <a:ext cx="1854360" cy="739440"/>
          </a:xfrm>
          <a:prstGeom prst="roundRect">
            <a:avLst>
              <a:gd name="adj" fmla="val 16667"/>
            </a:avLst>
          </a:prstGeom>
          <a:solidFill>
            <a:srgbClr val="0369a3"/>
          </a:solidFill>
          <a:ln>
            <a:noFill/>
          </a:ln>
        </p:spPr>
        <p:style>
          <a:lnRef idx="1">
            <a:schemeClr val="accent2"/>
          </a:lnRef>
          <a:fillRef idx="3">
            <a:schemeClr val="accent2"/>
          </a:fillRef>
          <a:effectRef idx="2">
            <a:schemeClr val="accent2"/>
          </a:effectRef>
          <a:fontRef idx="minor"/>
        </p:style>
        <p:txBody>
          <a:bodyPr lIns="90000" rIns="90000" tIns="45000" bIns="45000" anchor="ctr">
            <a:noAutofit/>
          </a:bodyPr>
          <a:p>
            <a:pPr algn="ctr" defTabSz="914400">
              <a:lnSpc>
                <a:spcPct val="100000"/>
              </a:lnSpc>
            </a:pPr>
            <a:r>
              <a:rPr b="0" lang="en-US" sz="1800" strike="noStrike" u="none">
                <a:solidFill>
                  <a:schemeClr val="lt1"/>
                </a:solidFill>
                <a:uFillTx/>
                <a:latin typeface="Arial"/>
                <a:ea typeface="DejaVu Sans"/>
              </a:rPr>
              <a:t>Peak shaving</a:t>
            </a:r>
            <a:endParaRPr b="0" lang="en-US" sz="1800" strike="noStrike" u="none">
              <a:solidFill>
                <a:srgbClr val="ffffff"/>
              </a:solidFill>
              <a:uFillTx/>
              <a:latin typeface="Arial"/>
            </a:endParaRPr>
          </a:p>
        </p:txBody>
      </p:sp>
      <p:sp>
        <p:nvSpPr>
          <p:cNvPr id="83" name="矩形 5"/>
          <p:cNvSpPr/>
          <p:nvPr/>
        </p:nvSpPr>
        <p:spPr>
          <a:xfrm>
            <a:off x="6818040" y="3132720"/>
            <a:ext cx="2846880" cy="1838880"/>
          </a:xfrm>
          <a:prstGeom prst="rect">
            <a:avLst/>
          </a:prstGeom>
          <a:solidFill>
            <a:srgbClr val="ffffff"/>
          </a:solidFill>
          <a:ln w="19050">
            <a:solidFill>
              <a:srgbClr val="0369a3"/>
            </a:solidFill>
          </a:ln>
        </p:spPr>
        <p:style>
          <a:lnRef idx="2">
            <a:schemeClr val="accent2"/>
          </a:lnRef>
          <a:fillRef idx="1">
            <a:schemeClr val="lt1"/>
          </a:fillRef>
          <a:effectRef idx="0">
            <a:schemeClr val="accent2"/>
          </a:effectRef>
          <a:fontRef idx="minor"/>
        </p:style>
        <p:txBody>
          <a:bodyPr lIns="90000" rIns="90000" tIns="45000" bIns="45000" anchor="ctr">
            <a:noAutofit/>
          </a:bodyPr>
          <a:p>
            <a:pPr marL="285840" indent="-285840" defTabSz="914400">
              <a:lnSpc>
                <a:spcPct val="100000"/>
              </a:lnSpc>
              <a:buClr>
                <a:srgbClr val="000000"/>
              </a:buClr>
              <a:buFont typeface="Arial"/>
              <a:buChar char="•"/>
            </a:pPr>
            <a:r>
              <a:rPr b="1" lang="en-US" sz="1800" strike="noStrike" u="none">
                <a:solidFill>
                  <a:schemeClr val="dk1"/>
                </a:solidFill>
                <a:uFillTx/>
                <a:latin typeface="Arial"/>
                <a:ea typeface="DejaVu Sans"/>
              </a:rPr>
              <a:t>Electricity price</a:t>
            </a:r>
            <a:endParaRPr b="0" lang="en-US" sz="1800" strike="noStrike" u="none">
              <a:solidFill>
                <a:srgbClr val="000000"/>
              </a:solidFill>
              <a:uFillTx/>
              <a:latin typeface="Arial"/>
            </a:endParaRPr>
          </a:p>
          <a:p>
            <a:pPr marL="285840" indent="-285840" defTabSz="914400">
              <a:lnSpc>
                <a:spcPct val="100000"/>
              </a:lnSpc>
              <a:buClr>
                <a:srgbClr val="000000"/>
              </a:buClr>
              <a:buFont typeface="Arial"/>
              <a:buChar char="•"/>
            </a:pPr>
            <a:r>
              <a:rPr b="1" lang="en-US" sz="1800" strike="noStrike" u="none">
                <a:solidFill>
                  <a:schemeClr val="dk1"/>
                </a:solidFill>
                <a:uFillTx/>
                <a:latin typeface="Arial"/>
                <a:ea typeface="DejaVu Sans"/>
              </a:rPr>
              <a:t>Battery capacity</a:t>
            </a:r>
            <a:endParaRPr b="0" lang="en-US" sz="1800" strike="noStrike" u="none">
              <a:solidFill>
                <a:srgbClr val="000000"/>
              </a:solidFill>
              <a:uFillTx/>
              <a:latin typeface="Arial"/>
            </a:endParaRPr>
          </a:p>
        </p:txBody>
      </p:sp>
      <p:sp>
        <p:nvSpPr>
          <p:cNvPr id="84" name="矩形: 圆角 5"/>
          <p:cNvSpPr/>
          <p:nvPr/>
        </p:nvSpPr>
        <p:spPr>
          <a:xfrm>
            <a:off x="7283880" y="2743560"/>
            <a:ext cx="1854360" cy="739440"/>
          </a:xfrm>
          <a:prstGeom prst="roundRect">
            <a:avLst>
              <a:gd name="adj" fmla="val 16667"/>
            </a:avLst>
          </a:prstGeom>
          <a:solidFill>
            <a:srgbClr val="0369a3"/>
          </a:solidFill>
          <a:ln>
            <a:noFill/>
          </a:ln>
        </p:spPr>
        <p:style>
          <a:lnRef idx="1">
            <a:schemeClr val="accent2"/>
          </a:lnRef>
          <a:fillRef idx="3">
            <a:schemeClr val="accent2"/>
          </a:fillRef>
          <a:effectRef idx="2">
            <a:schemeClr val="accent2"/>
          </a:effectRef>
          <a:fontRef idx="minor"/>
        </p:style>
        <p:txBody>
          <a:bodyPr lIns="90000" rIns="90000" tIns="45000" bIns="45000" anchor="ctr">
            <a:noAutofit/>
          </a:bodyPr>
          <a:p>
            <a:pPr algn="ctr" defTabSz="914400">
              <a:lnSpc>
                <a:spcPct val="100000"/>
              </a:lnSpc>
            </a:pPr>
            <a:r>
              <a:rPr b="0" lang="en-US" sz="1800" strike="noStrike" u="none">
                <a:solidFill>
                  <a:schemeClr val="lt1"/>
                </a:solidFill>
                <a:uFillTx/>
                <a:latin typeface="Arial"/>
                <a:ea typeface="DejaVu Sans"/>
              </a:rPr>
              <a:t>Variable charging rate</a:t>
            </a:r>
            <a:endParaRPr b="0" lang="en-US" sz="1800" strike="noStrike" u="none">
              <a:solidFill>
                <a:srgbClr val="ffffff"/>
              </a:solidFill>
              <a:uFillTx/>
              <a:latin typeface="Arial"/>
            </a:endParaRPr>
          </a:p>
        </p:txBody>
      </p:sp>
      <p:sp>
        <p:nvSpPr>
          <p:cNvPr id="85" name="矩形 6"/>
          <p:cNvSpPr/>
          <p:nvPr/>
        </p:nvSpPr>
        <p:spPr>
          <a:xfrm>
            <a:off x="552600" y="3113640"/>
            <a:ext cx="2846880" cy="1838880"/>
          </a:xfrm>
          <a:prstGeom prst="rect">
            <a:avLst/>
          </a:prstGeom>
          <a:solidFill>
            <a:srgbClr val="ffffff"/>
          </a:solidFill>
          <a:ln w="19050">
            <a:solidFill>
              <a:srgbClr val="0369a3"/>
            </a:solidFill>
          </a:ln>
        </p:spPr>
        <p:style>
          <a:lnRef idx="2">
            <a:schemeClr val="accent2"/>
          </a:lnRef>
          <a:fillRef idx="1">
            <a:schemeClr val="lt1"/>
          </a:fillRef>
          <a:effectRef idx="0">
            <a:schemeClr val="accent2"/>
          </a:effectRef>
          <a:fontRef idx="minor"/>
        </p:style>
        <p:txBody>
          <a:bodyPr lIns="90000" rIns="90000" tIns="45000" bIns="45000" anchor="ctr">
            <a:noAutofit/>
          </a:bodyPr>
          <a:p>
            <a:pPr marL="285840" indent="-285840" defTabSz="914400">
              <a:lnSpc>
                <a:spcPct val="100000"/>
              </a:lnSpc>
              <a:buClr>
                <a:srgbClr val="000000"/>
              </a:buClr>
              <a:buFont typeface="Arial"/>
              <a:buChar char="•"/>
            </a:pPr>
            <a:r>
              <a:rPr b="1" lang="en-US" sz="1800" strike="noStrike" u="none">
                <a:solidFill>
                  <a:schemeClr val="dk1"/>
                </a:solidFill>
                <a:uFillTx/>
                <a:latin typeface="Arial"/>
                <a:ea typeface="DejaVu Sans"/>
              </a:rPr>
              <a:t>Open source</a:t>
            </a:r>
            <a:endParaRPr b="0" lang="en-US" sz="1800" strike="noStrike" u="none">
              <a:solidFill>
                <a:srgbClr val="000000"/>
              </a:solidFill>
              <a:uFillTx/>
              <a:latin typeface="Arial"/>
            </a:endParaRPr>
          </a:p>
          <a:p>
            <a:pPr defTabSz="914400">
              <a:lnSpc>
                <a:spcPct val="100000"/>
              </a:lnSpc>
            </a:pPr>
            <a:endParaRPr b="0" lang="en-US" sz="1800" strike="noStrike" u="none">
              <a:solidFill>
                <a:srgbClr val="000000"/>
              </a:solidFill>
              <a:uFillTx/>
              <a:latin typeface="Arial"/>
            </a:endParaRPr>
          </a:p>
        </p:txBody>
      </p:sp>
      <p:sp>
        <p:nvSpPr>
          <p:cNvPr id="86" name="矩形: 圆角 6"/>
          <p:cNvSpPr/>
          <p:nvPr/>
        </p:nvSpPr>
        <p:spPr>
          <a:xfrm>
            <a:off x="1018440" y="2724480"/>
            <a:ext cx="1854360" cy="739440"/>
          </a:xfrm>
          <a:prstGeom prst="roundRect">
            <a:avLst>
              <a:gd name="adj" fmla="val 16667"/>
            </a:avLst>
          </a:prstGeom>
          <a:solidFill>
            <a:srgbClr val="0369a3"/>
          </a:solidFill>
          <a:ln>
            <a:noFill/>
          </a:ln>
        </p:spPr>
        <p:style>
          <a:lnRef idx="1">
            <a:schemeClr val="accent2"/>
          </a:lnRef>
          <a:fillRef idx="3">
            <a:schemeClr val="accent2"/>
          </a:fillRef>
          <a:effectRef idx="2">
            <a:schemeClr val="accent2"/>
          </a:effectRef>
          <a:fontRef idx="minor"/>
        </p:style>
        <p:txBody>
          <a:bodyPr lIns="90000" rIns="90000" tIns="45000" bIns="45000" anchor="ctr">
            <a:noAutofit/>
          </a:bodyPr>
          <a:p>
            <a:pPr algn="ctr" defTabSz="914400">
              <a:lnSpc>
                <a:spcPct val="100000"/>
              </a:lnSpc>
            </a:pPr>
            <a:r>
              <a:rPr b="0" lang="en-US" sz="1800" strike="noStrike" u="none">
                <a:solidFill>
                  <a:schemeClr val="lt1"/>
                </a:solidFill>
                <a:uFillTx/>
                <a:latin typeface="Arial"/>
                <a:ea typeface="DejaVu Sans"/>
              </a:rPr>
              <a:t>OCPP</a:t>
            </a:r>
            <a:endParaRPr b="0" lang="en-US" sz="1800" strike="noStrike" u="none">
              <a:solidFill>
                <a:srgbClr val="ffffff"/>
              </a:solidFill>
              <a:uFillTx/>
              <a:latin typeface="Arial"/>
            </a:endParaRPr>
          </a:p>
        </p:txBody>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0" name="PlaceHolder 1"/>
          <p:cNvSpPr>
            <a:spLocks noGrp="1"/>
          </p:cNvSpPr>
          <p:nvPr>
            <p:ph type="title"/>
          </p:nvPr>
        </p:nvSpPr>
        <p:spPr>
          <a:xfrm>
            <a:off x="382680" y="541440"/>
            <a:ext cx="7468920" cy="942840"/>
          </a:xfrm>
          <a:prstGeom prst="rect">
            <a:avLst/>
          </a:prstGeom>
          <a:noFill/>
          <a:ln w="0">
            <a:noFill/>
          </a:ln>
        </p:spPr>
        <p:txBody>
          <a:bodyPr lIns="0" rIns="0" tIns="0" bIns="0" anchor="ctr">
            <a:noAutofit/>
          </a:bodyPr>
          <a:p>
            <a:pPr indent="0" defTabSz="914400">
              <a:lnSpc>
                <a:spcPct val="90000"/>
              </a:lnSpc>
              <a:buNone/>
              <a:tabLst>
                <a:tab algn="l" pos="0"/>
              </a:tabLst>
            </a:pPr>
            <a:r>
              <a:rPr b="1" lang="en-US" sz="3600" strike="noStrike" u="none">
                <a:solidFill>
                  <a:srgbClr val="000000"/>
                </a:solidFill>
                <a:uFillTx/>
                <a:latin typeface="Arial"/>
                <a:ea typeface="DejaVu Sans"/>
              </a:rPr>
              <a:t>Simulation</a:t>
            </a:r>
            <a:endParaRPr b="0" lang="en-US" sz="3600" strike="noStrike" u="none">
              <a:solidFill>
                <a:srgbClr val="000000"/>
              </a:solidFill>
              <a:uFillTx/>
              <a:latin typeface="Arial"/>
            </a:endParaRPr>
          </a:p>
        </p:txBody>
      </p:sp>
      <p:pic>
        <p:nvPicPr>
          <p:cNvPr id="361" name="图片 35" descr=""/>
          <p:cNvPicPr/>
          <p:nvPr/>
        </p:nvPicPr>
        <p:blipFill>
          <a:blip r:embed="rId1"/>
          <a:stretch/>
        </p:blipFill>
        <p:spPr>
          <a:xfrm>
            <a:off x="2248920" y="2551680"/>
            <a:ext cx="5403960" cy="4216680"/>
          </a:xfrm>
          <a:prstGeom prst="rect">
            <a:avLst/>
          </a:prstGeom>
          <a:ln w="0">
            <a:noFill/>
          </a:ln>
        </p:spPr>
      </p:pic>
      <p:sp>
        <p:nvSpPr>
          <p:cNvPr id="362" name="文本框 61"/>
          <p:cNvSpPr/>
          <p:nvPr/>
        </p:nvSpPr>
        <p:spPr>
          <a:xfrm>
            <a:off x="382680" y="1787400"/>
            <a:ext cx="8051040" cy="45540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1" lang="en-US" sz="2400" strike="noStrike" u="none">
                <a:solidFill>
                  <a:schemeClr val="dk1"/>
                </a:solidFill>
                <a:uFillTx/>
                <a:latin typeface="Arial"/>
                <a:ea typeface="DejaVu Sans"/>
              </a:rPr>
              <a:t>EVSE &amp; Shelly Simulator</a:t>
            </a:r>
            <a:endParaRPr b="0" lang="en-US" sz="24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3" name="PlaceHolder 1"/>
          <p:cNvSpPr>
            <a:spLocks noGrp="1"/>
          </p:cNvSpPr>
          <p:nvPr>
            <p:ph type="title"/>
          </p:nvPr>
        </p:nvSpPr>
        <p:spPr>
          <a:xfrm>
            <a:off x="456840" y="549000"/>
            <a:ext cx="7310160" cy="909360"/>
          </a:xfrm>
          <a:prstGeom prst="rect">
            <a:avLst/>
          </a:prstGeom>
          <a:noFill/>
          <a:ln w="0">
            <a:noFill/>
          </a:ln>
        </p:spPr>
        <p:txBody>
          <a:bodyPr lIns="0" rIns="0" tIns="0" bIns="0" anchor="ctr">
            <a:noAutofit/>
          </a:bodyPr>
          <a:p>
            <a:pPr indent="0" defTabSz="914400">
              <a:lnSpc>
                <a:spcPct val="90000"/>
              </a:lnSpc>
              <a:buNone/>
              <a:tabLst>
                <a:tab algn="l" pos="0"/>
              </a:tabLst>
            </a:pPr>
            <a:r>
              <a:rPr b="0" lang="en-US" sz="3600" strike="noStrike" u="none">
                <a:solidFill>
                  <a:schemeClr val="dk1"/>
                </a:solidFill>
                <a:uFillTx/>
                <a:latin typeface="Arial"/>
                <a:ea typeface="DejaVu Sans"/>
              </a:rPr>
              <a:t>Problems during Testing</a:t>
            </a:r>
            <a:endParaRPr b="0" lang="en-US" sz="3600" strike="noStrike" u="none">
              <a:solidFill>
                <a:srgbClr val="000000"/>
              </a:solidFill>
              <a:uFillTx/>
              <a:latin typeface="Arial"/>
            </a:endParaRPr>
          </a:p>
        </p:txBody>
      </p:sp>
      <p:pic>
        <p:nvPicPr>
          <p:cNvPr id="364" name="图片 36" descr=""/>
          <p:cNvPicPr/>
          <p:nvPr/>
        </p:nvPicPr>
        <p:blipFill>
          <a:blip r:embed="rId1"/>
          <a:stretch/>
        </p:blipFill>
        <p:spPr>
          <a:xfrm>
            <a:off x="5682960" y="1915920"/>
            <a:ext cx="3725280" cy="2794680"/>
          </a:xfrm>
          <a:prstGeom prst="rect">
            <a:avLst/>
          </a:prstGeom>
          <a:ln w="0">
            <a:noFill/>
          </a:ln>
        </p:spPr>
      </p:pic>
      <p:sp>
        <p:nvSpPr>
          <p:cNvPr id="365" name="文本框 62"/>
          <p:cNvSpPr/>
          <p:nvPr/>
        </p:nvSpPr>
        <p:spPr>
          <a:xfrm>
            <a:off x="350280" y="1915920"/>
            <a:ext cx="4581000" cy="502740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de-DE" sz="1800" strike="noStrike" u="none">
                <a:solidFill>
                  <a:schemeClr val="dk1"/>
                </a:solidFill>
                <a:uFillTx/>
                <a:latin typeface="Arial"/>
                <a:ea typeface="DejaVu Sans"/>
              </a:rPr>
              <a:t>1, No indicator for </a:t>
            </a:r>
            <a:r>
              <a:rPr b="0" lang="en-US" sz="1800" strike="noStrike" u="none">
                <a:solidFill>
                  <a:schemeClr val="dk1"/>
                </a:solidFill>
                <a:uFillTx/>
                <a:latin typeface="Arial"/>
                <a:ea typeface="DejaVu Sans"/>
              </a:rPr>
              <a:t>charge point</a:t>
            </a:r>
            <a:endParaRPr b="0" lang="en-US" sz="1800" strike="noStrike" u="none">
              <a:solidFill>
                <a:srgbClr val="000000"/>
              </a:solidFill>
              <a:uFillTx/>
              <a:latin typeface="Arial"/>
            </a:endParaRPr>
          </a:p>
          <a:p>
            <a:pPr defTabSz="914400">
              <a:lnSpc>
                <a:spcPct val="100000"/>
              </a:lnSpc>
            </a:pPr>
            <a:endParaRPr b="0" lang="en-US" sz="1800" strike="noStrike" u="none">
              <a:solidFill>
                <a:srgbClr val="000000"/>
              </a:solidFill>
              <a:uFillTx/>
              <a:latin typeface="Arial"/>
            </a:endParaRPr>
          </a:p>
          <a:p>
            <a:pPr defTabSz="914400">
              <a:lnSpc>
                <a:spcPct val="100000"/>
              </a:lnSpc>
            </a:pPr>
            <a:r>
              <a:rPr b="0" lang="de-DE" sz="1800" strike="noStrike" u="none">
                <a:solidFill>
                  <a:schemeClr val="dk1"/>
                </a:solidFill>
                <a:uFillTx/>
                <a:latin typeface="Arial"/>
                <a:ea typeface="DejaVu Sans"/>
              </a:rPr>
              <a:t>Solution: LED for the Start button </a:t>
            </a:r>
            <a:endParaRPr b="0" lang="en-US" sz="1800" strike="noStrike" u="none">
              <a:solidFill>
                <a:srgbClr val="000000"/>
              </a:solidFill>
              <a:uFillTx/>
              <a:latin typeface="Arial"/>
            </a:endParaRPr>
          </a:p>
          <a:p>
            <a:pPr defTabSz="914400">
              <a:lnSpc>
                <a:spcPct val="100000"/>
              </a:lnSpc>
            </a:pPr>
            <a:r>
              <a:rPr b="0" lang="de-DE" sz="1800" strike="noStrike" u="none">
                <a:solidFill>
                  <a:schemeClr val="dk1"/>
                </a:solidFill>
                <a:uFillTx/>
                <a:latin typeface="Arial"/>
                <a:ea typeface="DejaVu Sans"/>
              </a:rPr>
              <a:t>               </a:t>
            </a:r>
            <a:r>
              <a:rPr b="0" lang="de-DE" sz="1800" strike="noStrike" u="none">
                <a:solidFill>
                  <a:schemeClr val="dk1"/>
                </a:solidFill>
                <a:uFillTx/>
                <a:latin typeface="Arial"/>
                <a:ea typeface="DejaVu Sans"/>
              </a:rPr>
              <a:t>lit – </a:t>
            </a:r>
            <a:r>
              <a:rPr b="0" lang="en-US" sz="1800" strike="noStrike" u="none">
                <a:solidFill>
                  <a:schemeClr val="dk1"/>
                </a:solidFill>
                <a:uFillTx/>
                <a:latin typeface="Arial"/>
                <a:ea typeface="DejaVu Sans"/>
              </a:rPr>
              <a:t>charge point </a:t>
            </a:r>
            <a:r>
              <a:rPr b="0" lang="de-DE" sz="1800" strike="noStrike" u="none">
                <a:solidFill>
                  <a:schemeClr val="dk1"/>
                </a:solidFill>
                <a:uFillTx/>
                <a:latin typeface="Arial"/>
                <a:ea typeface="DejaVu Sans"/>
              </a:rPr>
              <a:t>ready to </a:t>
            </a:r>
            <a:endParaRPr b="0" lang="en-US" sz="1800" strike="noStrike" u="none">
              <a:solidFill>
                <a:srgbClr val="000000"/>
              </a:solidFill>
              <a:uFillTx/>
              <a:latin typeface="Arial"/>
            </a:endParaRPr>
          </a:p>
          <a:p>
            <a:pPr defTabSz="914400">
              <a:lnSpc>
                <a:spcPct val="100000"/>
              </a:lnSpc>
            </a:pPr>
            <a:r>
              <a:rPr b="0" lang="de-DE" sz="1800" strike="noStrike" u="none">
                <a:solidFill>
                  <a:schemeClr val="dk1"/>
                </a:solidFill>
                <a:uFillTx/>
                <a:latin typeface="Arial"/>
                <a:ea typeface="DejaVu Sans"/>
              </a:rPr>
              <a:t>                      </a:t>
            </a:r>
            <a:r>
              <a:rPr b="0" lang="de-DE" sz="1800" strike="noStrike" u="none">
                <a:solidFill>
                  <a:schemeClr val="dk1"/>
                </a:solidFill>
                <a:uFillTx/>
                <a:latin typeface="Arial"/>
                <a:ea typeface="DejaVu Sans"/>
              </a:rPr>
              <a:t>set current</a:t>
            </a:r>
            <a:endParaRPr b="0" lang="en-US" sz="1800" strike="noStrike" u="none">
              <a:solidFill>
                <a:srgbClr val="000000"/>
              </a:solidFill>
              <a:uFillTx/>
              <a:latin typeface="Arial"/>
            </a:endParaRPr>
          </a:p>
          <a:p>
            <a:pPr defTabSz="914400">
              <a:lnSpc>
                <a:spcPct val="100000"/>
              </a:lnSpc>
            </a:pPr>
            <a:r>
              <a:rPr b="0" lang="de-DE" sz="1800" strike="noStrike" u="none">
                <a:solidFill>
                  <a:schemeClr val="dk1"/>
                </a:solidFill>
                <a:uFillTx/>
                <a:latin typeface="Arial"/>
                <a:ea typeface="DejaVu Sans"/>
              </a:rPr>
              <a:t>               </a:t>
            </a:r>
            <a:r>
              <a:rPr b="0" lang="de-DE" sz="1800" strike="noStrike" u="none">
                <a:solidFill>
                  <a:schemeClr val="dk1"/>
                </a:solidFill>
                <a:uFillTx/>
                <a:latin typeface="Arial"/>
                <a:ea typeface="DejaVu Sans"/>
              </a:rPr>
              <a:t>blinking – Charging beginns</a:t>
            </a:r>
            <a:endParaRPr b="0" lang="en-US" sz="1800" strike="noStrike" u="none">
              <a:solidFill>
                <a:srgbClr val="000000"/>
              </a:solidFill>
              <a:uFillTx/>
              <a:latin typeface="Arial"/>
            </a:endParaRPr>
          </a:p>
          <a:p>
            <a:pPr defTabSz="914400">
              <a:lnSpc>
                <a:spcPct val="100000"/>
              </a:lnSpc>
            </a:pPr>
            <a:endParaRPr b="0" lang="en-US" sz="1800" strike="noStrike" u="none">
              <a:solidFill>
                <a:srgbClr val="000000"/>
              </a:solidFill>
              <a:uFillTx/>
              <a:latin typeface="Arial"/>
            </a:endParaRPr>
          </a:p>
          <a:p>
            <a:pPr defTabSz="914400">
              <a:lnSpc>
                <a:spcPct val="100000"/>
              </a:lnSpc>
            </a:pPr>
            <a:r>
              <a:rPr b="0" lang="de-DE" sz="1800" strike="noStrike" u="none">
                <a:solidFill>
                  <a:schemeClr val="dk1"/>
                </a:solidFill>
                <a:uFillTx/>
                <a:latin typeface="Arial"/>
                <a:ea typeface="DejaVu Sans"/>
              </a:rPr>
              <a:t>2, Modbus port allows only one thread at    </a:t>
            </a:r>
            <a:endParaRPr b="0" lang="en-US" sz="1800" strike="noStrike" u="none">
              <a:solidFill>
                <a:srgbClr val="000000"/>
              </a:solidFill>
              <a:uFillTx/>
              <a:latin typeface="Arial"/>
            </a:endParaRPr>
          </a:p>
          <a:p>
            <a:pPr defTabSz="914400">
              <a:lnSpc>
                <a:spcPct val="100000"/>
              </a:lnSpc>
            </a:pPr>
            <a:r>
              <a:rPr b="0" lang="de-DE" sz="1800" strike="noStrike" u="none">
                <a:solidFill>
                  <a:schemeClr val="dk1"/>
                </a:solidFill>
                <a:uFillTx/>
                <a:latin typeface="Arial"/>
                <a:ea typeface="DejaVu Sans"/>
              </a:rPr>
              <a:t>    </a:t>
            </a:r>
            <a:r>
              <a:rPr b="0" lang="de-DE" sz="1800" strike="noStrike" u="none">
                <a:solidFill>
                  <a:schemeClr val="dk1"/>
                </a:solidFill>
                <a:uFillTx/>
                <a:latin typeface="Arial"/>
                <a:ea typeface="DejaVu Sans"/>
              </a:rPr>
              <a:t>one time</a:t>
            </a:r>
            <a:endParaRPr b="0" lang="en-US" sz="1800" strike="noStrike" u="none">
              <a:solidFill>
                <a:srgbClr val="000000"/>
              </a:solidFill>
              <a:uFillTx/>
              <a:latin typeface="Arial"/>
            </a:endParaRPr>
          </a:p>
          <a:p>
            <a:pPr defTabSz="914400">
              <a:lnSpc>
                <a:spcPct val="100000"/>
              </a:lnSpc>
            </a:pPr>
            <a:endParaRPr b="0" lang="en-US" sz="1800" strike="noStrike" u="none">
              <a:solidFill>
                <a:srgbClr val="000000"/>
              </a:solidFill>
              <a:uFillTx/>
              <a:latin typeface="Arial"/>
            </a:endParaRPr>
          </a:p>
          <a:p>
            <a:pPr defTabSz="914400">
              <a:lnSpc>
                <a:spcPct val="100000"/>
              </a:lnSpc>
            </a:pPr>
            <a:r>
              <a:rPr b="0" lang="de-DE" sz="1800" strike="noStrike" u="none">
                <a:solidFill>
                  <a:schemeClr val="dk1"/>
                </a:solidFill>
                <a:uFillTx/>
                <a:latin typeface="Arial"/>
                <a:ea typeface="DejaVu Sans"/>
              </a:rPr>
              <a:t>Solution: first, serialize access using thread</a:t>
            </a:r>
            <a:endParaRPr b="0" lang="en-US" sz="1800" strike="noStrike" u="none">
              <a:solidFill>
                <a:srgbClr val="000000"/>
              </a:solidFill>
              <a:uFillTx/>
              <a:latin typeface="Arial"/>
            </a:endParaRPr>
          </a:p>
          <a:p>
            <a:pPr defTabSz="914400">
              <a:lnSpc>
                <a:spcPct val="100000"/>
              </a:lnSpc>
            </a:pPr>
            <a:r>
              <a:rPr b="0" lang="de-DE" sz="1800" strike="noStrike" u="none">
                <a:solidFill>
                  <a:schemeClr val="dk1"/>
                </a:solidFill>
                <a:uFillTx/>
                <a:latin typeface="Arial"/>
                <a:ea typeface="DejaVu Sans"/>
              </a:rPr>
              <a:t>               </a:t>
            </a:r>
            <a:r>
              <a:rPr b="0" lang="de-DE" sz="1800" strike="noStrike" u="none">
                <a:solidFill>
                  <a:schemeClr val="dk1"/>
                </a:solidFill>
                <a:uFillTx/>
                <a:latin typeface="Arial"/>
                <a:ea typeface="DejaVu Sans"/>
              </a:rPr>
              <a:t>lock (use context manager to </a:t>
            </a:r>
            <a:endParaRPr b="0" lang="en-US" sz="1800" strike="noStrike" u="none">
              <a:solidFill>
                <a:srgbClr val="000000"/>
              </a:solidFill>
              <a:uFillTx/>
              <a:latin typeface="Arial"/>
            </a:endParaRPr>
          </a:p>
          <a:p>
            <a:pPr defTabSz="914400">
              <a:lnSpc>
                <a:spcPct val="100000"/>
              </a:lnSpc>
            </a:pPr>
            <a:r>
              <a:rPr b="0" lang="de-DE" sz="1800" strike="noStrike" u="none">
                <a:solidFill>
                  <a:schemeClr val="dk1"/>
                </a:solidFill>
                <a:uFillTx/>
                <a:latin typeface="Arial"/>
                <a:ea typeface="DejaVu Sans"/>
              </a:rPr>
              <a:t>               </a:t>
            </a:r>
            <a:r>
              <a:rPr b="0" lang="de-DE" sz="1800" strike="noStrike" u="none">
                <a:solidFill>
                  <a:schemeClr val="dk1"/>
                </a:solidFill>
                <a:uFillTx/>
                <a:latin typeface="Arial"/>
                <a:ea typeface="DejaVu Sans"/>
              </a:rPr>
              <a:t>manage)</a:t>
            </a:r>
            <a:endParaRPr b="0" lang="en-US" sz="1800" strike="noStrike" u="none">
              <a:solidFill>
                <a:srgbClr val="000000"/>
              </a:solidFill>
              <a:uFillTx/>
              <a:latin typeface="Arial"/>
            </a:endParaRPr>
          </a:p>
          <a:p>
            <a:pPr defTabSz="914400">
              <a:lnSpc>
                <a:spcPct val="100000"/>
              </a:lnSpc>
            </a:pPr>
            <a:r>
              <a:rPr b="0" lang="de-DE" sz="1800" strike="noStrike" u="none">
                <a:solidFill>
                  <a:schemeClr val="dk1"/>
                </a:solidFill>
                <a:uFillTx/>
                <a:latin typeface="Arial"/>
                <a:ea typeface="DejaVu Sans"/>
              </a:rPr>
              <a:t>               </a:t>
            </a:r>
            <a:r>
              <a:rPr b="0" lang="de-DE" sz="1800" strike="noStrike" u="none">
                <a:solidFill>
                  <a:schemeClr val="dk1"/>
                </a:solidFill>
                <a:uFillTx/>
                <a:latin typeface="Arial"/>
                <a:ea typeface="DejaVu Sans"/>
              </a:rPr>
              <a:t>then ensure globlally unique  </a:t>
            </a:r>
            <a:endParaRPr b="0" lang="en-US" sz="1800" strike="noStrike" u="none">
              <a:solidFill>
                <a:srgbClr val="000000"/>
              </a:solidFill>
              <a:uFillTx/>
              <a:latin typeface="Arial"/>
            </a:endParaRPr>
          </a:p>
          <a:p>
            <a:pPr defTabSz="914400">
              <a:lnSpc>
                <a:spcPct val="100000"/>
              </a:lnSpc>
            </a:pPr>
            <a:r>
              <a:rPr b="0" lang="de-DE" sz="1800" strike="noStrike" u="none">
                <a:solidFill>
                  <a:schemeClr val="dk1"/>
                </a:solidFill>
                <a:uFillTx/>
                <a:latin typeface="Arial"/>
                <a:ea typeface="DejaVu Sans"/>
              </a:rPr>
              <a:t>               </a:t>
            </a:r>
            <a:r>
              <a:rPr b="0" lang="de-DE" sz="1800" strike="noStrike" u="none">
                <a:solidFill>
                  <a:schemeClr val="dk1"/>
                </a:solidFill>
                <a:uFillTx/>
                <a:latin typeface="Arial"/>
                <a:ea typeface="DejaVu Sans"/>
              </a:rPr>
              <a:t>access with singelton pattern</a:t>
            </a:r>
            <a:endParaRPr b="0" lang="en-US" sz="1800" strike="noStrike" u="none">
              <a:solidFill>
                <a:srgbClr val="000000"/>
              </a:solidFill>
              <a:uFillTx/>
              <a:latin typeface="Arial"/>
            </a:endParaRPr>
          </a:p>
          <a:p>
            <a:pPr defTabSz="914400">
              <a:lnSpc>
                <a:spcPct val="100000"/>
              </a:lnSpc>
            </a:pPr>
            <a:endParaRPr b="0" lang="en-US" sz="1800" strike="noStrike" u="none">
              <a:solidFill>
                <a:srgbClr val="000000"/>
              </a:solidFill>
              <a:uFillTx/>
              <a:latin typeface="Arial"/>
            </a:endParaRPr>
          </a:p>
          <a:p>
            <a:pPr defTabSz="914400">
              <a:lnSpc>
                <a:spcPct val="100000"/>
              </a:lnSpc>
            </a:pPr>
            <a:r>
              <a:rPr b="0" lang="de-DE" sz="1800" strike="noStrike" u="none">
                <a:solidFill>
                  <a:schemeClr val="dk1"/>
                </a:solidFill>
                <a:uFillTx/>
                <a:latin typeface="Arial"/>
                <a:ea typeface="DejaVu Sans"/>
              </a:rPr>
              <a:t>3, Register 1006 </a:t>
            </a:r>
            <a:r>
              <a:rPr b="0" lang="en-US" sz="1800" strike="noStrike" u="none">
                <a:solidFill>
                  <a:schemeClr val="dk1"/>
                </a:solidFill>
                <a:uFillTx/>
                <a:latin typeface="Arial"/>
                <a:ea typeface="DejaVu Sans"/>
              </a:rPr>
              <a:t>“only readable”</a:t>
            </a:r>
            <a:endParaRPr b="0" lang="en-US" sz="1800" strike="noStrike" u="none">
              <a:solidFill>
                <a:srgbClr val="000000"/>
              </a:solidFill>
              <a:uFillTx/>
              <a:latin typeface="Arial"/>
            </a:endParaRPr>
          </a:p>
          <a:p>
            <a:pPr defTabSz="914400">
              <a:lnSpc>
                <a:spcPct val="100000"/>
              </a:lnSpc>
            </a:pPr>
            <a:r>
              <a:rPr b="0" lang="de-DE" sz="1800" strike="noStrike" u="none">
                <a:solidFill>
                  <a:schemeClr val="dk1"/>
                </a:solidFill>
                <a:uFillTx/>
                <a:latin typeface="Arial"/>
                <a:ea typeface="DejaVu Sans"/>
              </a:rPr>
              <a:t>               </a:t>
            </a:r>
            <a:endParaRPr b="0" lang="en-US" sz="1800" strike="noStrike" u="none">
              <a:solidFill>
                <a:srgbClr val="000000"/>
              </a:solidFill>
              <a:uFillTx/>
              <a:latin typeface="Arial"/>
            </a:endParaRPr>
          </a:p>
        </p:txBody>
      </p:sp>
      <p:pic>
        <p:nvPicPr>
          <p:cNvPr id="366" name="图片 37" descr=""/>
          <p:cNvPicPr/>
          <p:nvPr/>
        </p:nvPicPr>
        <p:blipFill>
          <a:blip r:embed="rId2"/>
          <a:stretch/>
        </p:blipFill>
        <p:spPr>
          <a:xfrm>
            <a:off x="4663800" y="5453640"/>
            <a:ext cx="5257440" cy="822240"/>
          </a:xfrm>
          <a:prstGeom prst="rect">
            <a:avLst/>
          </a:prstGeom>
          <a:ln w="0">
            <a:noFill/>
          </a:ln>
        </p:spPr>
      </p:pic>
      <p:sp>
        <p:nvSpPr>
          <p:cNvPr id="367" name="文本框 63"/>
          <p:cNvSpPr/>
          <p:nvPr/>
        </p:nvSpPr>
        <p:spPr>
          <a:xfrm>
            <a:off x="6376680" y="4793400"/>
            <a:ext cx="2479680" cy="27252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0" lang="en-US" sz="1200" strike="noStrike" u="none">
                <a:solidFill>
                  <a:schemeClr val="dk1"/>
                </a:solidFill>
                <a:uFillTx/>
                <a:latin typeface="Arial"/>
                <a:ea typeface="DejaVu Sans"/>
              </a:rPr>
              <a:t>Figure 2: Test in lab</a:t>
            </a:r>
            <a:endParaRPr b="0" lang="en-US" sz="1200" strike="noStrike" u="none">
              <a:solidFill>
                <a:srgbClr val="000000"/>
              </a:solidFill>
              <a:uFillTx/>
              <a:latin typeface="Arial"/>
            </a:endParaRPr>
          </a:p>
        </p:txBody>
      </p:sp>
      <p:sp>
        <p:nvSpPr>
          <p:cNvPr id="368" name="文本框 64"/>
          <p:cNvSpPr/>
          <p:nvPr/>
        </p:nvSpPr>
        <p:spPr>
          <a:xfrm>
            <a:off x="5648760" y="6358320"/>
            <a:ext cx="3287160" cy="45540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1200" strike="noStrike" u="none">
                <a:solidFill>
                  <a:schemeClr val="dk1"/>
                </a:solidFill>
                <a:uFillTx/>
                <a:latin typeface="Arial"/>
                <a:ea typeface="DejaVu Sans"/>
              </a:rPr>
              <a:t>Figure 3: Register 1006 status of EVSE from datasheet</a:t>
            </a:r>
            <a:endParaRPr b="0" lang="en-US" sz="12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9" name="PlaceHolder 1"/>
          <p:cNvSpPr>
            <a:spLocks noGrp="1"/>
          </p:cNvSpPr>
          <p:nvPr>
            <p:ph type="title"/>
          </p:nvPr>
        </p:nvSpPr>
        <p:spPr>
          <a:xfrm>
            <a:off x="456840" y="549000"/>
            <a:ext cx="7310160" cy="909360"/>
          </a:xfrm>
          <a:prstGeom prst="rect">
            <a:avLst/>
          </a:prstGeom>
          <a:noFill/>
          <a:ln w="0">
            <a:noFill/>
          </a:ln>
        </p:spPr>
        <p:txBody>
          <a:bodyPr lIns="0" rIns="0" tIns="0" bIns="0" anchor="ctr">
            <a:noAutofit/>
          </a:bodyPr>
          <a:p>
            <a:pPr indent="0" defTabSz="914400">
              <a:lnSpc>
                <a:spcPct val="90000"/>
              </a:lnSpc>
              <a:buNone/>
              <a:tabLst>
                <a:tab algn="l" pos="0"/>
              </a:tabLst>
            </a:pPr>
            <a:r>
              <a:rPr b="0" lang="en-US" sz="3600" strike="noStrike" u="none">
                <a:solidFill>
                  <a:schemeClr val="dk1"/>
                </a:solidFill>
                <a:uFillTx/>
                <a:latin typeface="Arial"/>
                <a:ea typeface="DejaVu Sans"/>
              </a:rPr>
              <a:t>Conclusions</a:t>
            </a:r>
            <a:endParaRPr b="0" lang="en-US" sz="3600" strike="noStrike" u="none">
              <a:solidFill>
                <a:srgbClr val="000000"/>
              </a:solidFill>
              <a:uFillTx/>
              <a:latin typeface="Arial"/>
            </a:endParaRPr>
          </a:p>
        </p:txBody>
      </p:sp>
      <p:sp>
        <p:nvSpPr>
          <p:cNvPr id="370" name="文本框 65"/>
          <p:cNvSpPr/>
          <p:nvPr/>
        </p:nvSpPr>
        <p:spPr>
          <a:xfrm>
            <a:off x="379080" y="1608480"/>
            <a:ext cx="8725320" cy="228420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1800" strike="noStrike" u="none">
                <a:solidFill>
                  <a:schemeClr val="dk1"/>
                </a:solidFill>
                <a:uFillTx/>
                <a:latin typeface="Arial"/>
                <a:ea typeface="DejaVu Sans"/>
              </a:rPr>
              <a:t>1, Results</a:t>
            </a:r>
            <a:endParaRPr b="0" lang="en-US" sz="1800" strike="noStrike" u="none">
              <a:solidFill>
                <a:srgbClr val="000000"/>
              </a:solidFill>
              <a:uFillTx/>
              <a:latin typeface="Arial"/>
            </a:endParaRPr>
          </a:p>
          <a:p>
            <a:pPr defTabSz="914400">
              <a:lnSpc>
                <a:spcPct val="100000"/>
              </a:lnSpc>
            </a:pPr>
            <a:endParaRPr b="0" lang="en-US" sz="1800" strike="noStrike" u="none">
              <a:solidFill>
                <a:srgbClr val="000000"/>
              </a:solidFill>
              <a:uFillTx/>
              <a:latin typeface="Arial"/>
            </a:endParaRPr>
          </a:p>
          <a:p>
            <a:pPr defTabSz="914400">
              <a:lnSpc>
                <a:spcPct val="100000"/>
              </a:lnSpc>
            </a:pPr>
            <a:r>
              <a:rPr b="0" lang="en-US" sz="1800" strike="noStrike" u="none">
                <a:solidFill>
                  <a:schemeClr val="dk1"/>
                </a:solidFill>
                <a:uFillTx/>
                <a:latin typeface="Arial"/>
                <a:ea typeface="DejaVu Sans"/>
              </a:rPr>
              <a:t>    </a:t>
            </a:r>
            <a:r>
              <a:rPr b="0" lang="en-US" sz="1800" strike="noStrike" u="none">
                <a:solidFill>
                  <a:schemeClr val="dk1"/>
                </a:solidFill>
                <a:uFillTx/>
                <a:latin typeface="Arial"/>
                <a:ea typeface="DejaVu Sans"/>
              </a:rPr>
              <a:t>1,1 Charging point control and optimization</a:t>
            </a:r>
            <a:endParaRPr b="0" lang="en-US" sz="1800" strike="noStrike" u="none">
              <a:solidFill>
                <a:srgbClr val="000000"/>
              </a:solidFill>
              <a:uFillTx/>
              <a:latin typeface="Arial"/>
            </a:endParaRPr>
          </a:p>
          <a:p>
            <a:pPr defTabSz="914400">
              <a:lnSpc>
                <a:spcPct val="100000"/>
              </a:lnSpc>
            </a:pPr>
            <a:r>
              <a:rPr b="0" lang="en-US" sz="1800" strike="noStrike" u="none">
                <a:solidFill>
                  <a:schemeClr val="dk1"/>
                </a:solidFill>
                <a:uFillTx/>
                <a:latin typeface="Arial"/>
                <a:ea typeface="DejaVu Sans"/>
              </a:rPr>
              <a:t>   </a:t>
            </a:r>
            <a:r>
              <a:rPr b="0" lang="en-US" sz="1800" strike="noStrike" u="none">
                <a:solidFill>
                  <a:schemeClr val="dk1"/>
                </a:solidFill>
                <a:uFillTx/>
                <a:latin typeface="Arial"/>
                <a:ea typeface="DejaVu Sans"/>
              </a:rPr>
              <a:t>3 modes: lowest-cost charging, shortest-time charging and dynamical charging</a:t>
            </a:r>
            <a:endParaRPr b="0" lang="en-US" sz="1800" strike="noStrike" u="none">
              <a:solidFill>
                <a:srgbClr val="000000"/>
              </a:solidFill>
              <a:uFillTx/>
              <a:latin typeface="Arial"/>
            </a:endParaRPr>
          </a:p>
          <a:p>
            <a:pPr defTabSz="914400">
              <a:lnSpc>
                <a:spcPct val="100000"/>
              </a:lnSpc>
            </a:pPr>
            <a:r>
              <a:rPr b="0" lang="en-US" sz="1800" strike="noStrike" u="none">
                <a:solidFill>
                  <a:schemeClr val="dk1"/>
                </a:solidFill>
                <a:uFillTx/>
                <a:latin typeface="Arial"/>
                <a:ea typeface="DejaVu Sans"/>
              </a:rPr>
              <a:t> </a:t>
            </a:r>
            <a:endParaRPr b="0" lang="en-US" sz="1800" strike="noStrike" u="none">
              <a:solidFill>
                <a:srgbClr val="000000"/>
              </a:solidFill>
              <a:uFillTx/>
              <a:latin typeface="Arial"/>
            </a:endParaRPr>
          </a:p>
          <a:p>
            <a:pPr defTabSz="914400">
              <a:lnSpc>
                <a:spcPct val="100000"/>
              </a:lnSpc>
            </a:pPr>
            <a:r>
              <a:rPr b="0" lang="en-US" sz="1800" strike="noStrike" u="none">
                <a:solidFill>
                  <a:schemeClr val="dk1"/>
                </a:solidFill>
                <a:uFillTx/>
                <a:latin typeface="Arial"/>
                <a:ea typeface="DejaVu Sans"/>
              </a:rPr>
              <a:t>    </a:t>
            </a:r>
            <a:r>
              <a:rPr b="0" lang="en-US" sz="1800" strike="noStrike" u="none">
                <a:solidFill>
                  <a:schemeClr val="dk1"/>
                </a:solidFill>
                <a:uFillTx/>
                <a:latin typeface="Arial"/>
                <a:ea typeface="DejaVu Sans"/>
              </a:rPr>
              <a:t>1,2 Data visualization</a:t>
            </a:r>
            <a:endParaRPr b="0" lang="en-US" sz="1800" strike="noStrike" u="none">
              <a:solidFill>
                <a:srgbClr val="000000"/>
              </a:solidFill>
              <a:uFillTx/>
              <a:latin typeface="Arial"/>
            </a:endParaRPr>
          </a:p>
          <a:p>
            <a:pPr defTabSz="914400">
              <a:lnSpc>
                <a:spcPct val="100000"/>
              </a:lnSpc>
            </a:pPr>
            <a:endParaRPr b="0" lang="en-US" sz="1800" strike="noStrike" u="none">
              <a:solidFill>
                <a:srgbClr val="000000"/>
              </a:solidFill>
              <a:uFillTx/>
              <a:latin typeface="Arial"/>
            </a:endParaRPr>
          </a:p>
          <a:p>
            <a:pPr defTabSz="914400">
              <a:lnSpc>
                <a:spcPct val="100000"/>
              </a:lnSpc>
            </a:pPr>
            <a:r>
              <a:rPr b="0" lang="en-US" sz="1800" strike="noStrike" u="none">
                <a:solidFill>
                  <a:schemeClr val="dk1"/>
                </a:solidFill>
                <a:uFillTx/>
                <a:latin typeface="Arial"/>
                <a:ea typeface="DejaVu Sans"/>
              </a:rPr>
              <a:t>    </a:t>
            </a:r>
            <a:endParaRPr b="0" lang="en-US" sz="1800" strike="noStrike" u="none">
              <a:solidFill>
                <a:srgbClr val="000000"/>
              </a:solidFill>
              <a:uFillTx/>
              <a:latin typeface="Arial"/>
            </a:endParaRPr>
          </a:p>
        </p:txBody>
      </p:sp>
      <p:pic>
        <p:nvPicPr>
          <p:cNvPr id="371" name="图片 38" descr=""/>
          <p:cNvPicPr/>
          <p:nvPr/>
        </p:nvPicPr>
        <p:blipFill>
          <a:blip r:embed="rId1"/>
          <a:stretch/>
        </p:blipFill>
        <p:spPr>
          <a:xfrm>
            <a:off x="817200" y="3310920"/>
            <a:ext cx="6813720" cy="3699360"/>
          </a:xfrm>
          <a:prstGeom prst="rect">
            <a:avLst/>
          </a:prstGeom>
          <a:ln w="0">
            <a:noFill/>
          </a:ln>
        </p:spPr>
      </p:pic>
      <p:sp>
        <p:nvSpPr>
          <p:cNvPr id="372" name="文本框 66"/>
          <p:cNvSpPr/>
          <p:nvPr/>
        </p:nvSpPr>
        <p:spPr>
          <a:xfrm>
            <a:off x="5126400" y="6561000"/>
            <a:ext cx="1477800" cy="27252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1200" strike="noStrike" u="none">
                <a:solidFill>
                  <a:schemeClr val="dk1"/>
                </a:solidFill>
                <a:uFillTx/>
                <a:latin typeface="Arial"/>
                <a:ea typeface="DejaVu Sans"/>
              </a:rPr>
              <a:t>Figure 4: GUI</a:t>
            </a:r>
            <a:endParaRPr b="0" lang="en-US" sz="12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3" name="PlaceHolder 1"/>
          <p:cNvSpPr>
            <a:spLocks noGrp="1"/>
          </p:cNvSpPr>
          <p:nvPr>
            <p:ph type="title"/>
          </p:nvPr>
        </p:nvSpPr>
        <p:spPr>
          <a:xfrm>
            <a:off x="456840" y="549000"/>
            <a:ext cx="7310160" cy="909360"/>
          </a:xfrm>
          <a:prstGeom prst="rect">
            <a:avLst/>
          </a:prstGeom>
          <a:noFill/>
          <a:ln w="0">
            <a:noFill/>
          </a:ln>
        </p:spPr>
        <p:txBody>
          <a:bodyPr lIns="0" rIns="0" tIns="0" bIns="0" anchor="ctr">
            <a:noAutofit/>
          </a:bodyPr>
          <a:p>
            <a:pPr indent="0" defTabSz="914400">
              <a:lnSpc>
                <a:spcPct val="90000"/>
              </a:lnSpc>
              <a:buNone/>
              <a:tabLst>
                <a:tab algn="l" pos="0"/>
              </a:tabLst>
            </a:pPr>
            <a:r>
              <a:rPr b="0" lang="en-US" sz="3600" strike="noStrike" u="none">
                <a:solidFill>
                  <a:schemeClr val="dk1"/>
                </a:solidFill>
                <a:uFillTx/>
                <a:latin typeface="Arial"/>
                <a:ea typeface="DejaVu Sans"/>
              </a:rPr>
              <a:t>Conclusions</a:t>
            </a:r>
            <a:endParaRPr b="0" lang="en-US" sz="3600" strike="noStrike" u="none">
              <a:solidFill>
                <a:srgbClr val="000000"/>
              </a:solidFill>
              <a:uFillTx/>
              <a:latin typeface="Arial"/>
            </a:endParaRPr>
          </a:p>
        </p:txBody>
      </p:sp>
      <p:sp>
        <p:nvSpPr>
          <p:cNvPr id="374" name="文本框 67"/>
          <p:cNvSpPr/>
          <p:nvPr/>
        </p:nvSpPr>
        <p:spPr>
          <a:xfrm>
            <a:off x="396000" y="1707120"/>
            <a:ext cx="8909640" cy="228420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1800" strike="noStrike" u="none">
                <a:solidFill>
                  <a:schemeClr val="dk1"/>
                </a:solidFill>
                <a:uFillTx/>
                <a:latin typeface="Arial"/>
                <a:ea typeface="DejaVu Sans"/>
              </a:rPr>
              <a:t>1,3 Communication between charge point and optimizer</a:t>
            </a:r>
            <a:endParaRPr b="0" lang="en-US" sz="1800" strike="noStrike" u="none">
              <a:solidFill>
                <a:srgbClr val="000000"/>
              </a:solidFill>
              <a:uFillTx/>
              <a:latin typeface="Arial"/>
            </a:endParaRPr>
          </a:p>
          <a:p>
            <a:pPr defTabSz="914400">
              <a:lnSpc>
                <a:spcPct val="100000"/>
              </a:lnSpc>
            </a:pPr>
            <a:endParaRPr b="0" lang="en-US" sz="1800" strike="noStrike" u="none">
              <a:solidFill>
                <a:srgbClr val="000000"/>
              </a:solidFill>
              <a:uFillTx/>
              <a:latin typeface="Arial"/>
            </a:endParaRPr>
          </a:p>
          <a:p>
            <a:pPr defTabSz="914400">
              <a:lnSpc>
                <a:spcPct val="100000"/>
              </a:lnSpc>
            </a:pPr>
            <a:r>
              <a:rPr b="0" lang="en-US" sz="1800" strike="noStrike" u="none">
                <a:solidFill>
                  <a:schemeClr val="dk1"/>
                </a:solidFill>
                <a:uFillTx/>
                <a:latin typeface="Arial"/>
                <a:ea typeface="DejaVu Sans"/>
              </a:rPr>
              <a:t>1,4 GUI Deign including charging status, log information and control operations</a:t>
            </a:r>
            <a:endParaRPr b="0" lang="en-US" sz="1800" strike="noStrike" u="none">
              <a:solidFill>
                <a:srgbClr val="000000"/>
              </a:solidFill>
              <a:uFillTx/>
              <a:latin typeface="Arial"/>
            </a:endParaRPr>
          </a:p>
          <a:p>
            <a:pPr defTabSz="914400">
              <a:lnSpc>
                <a:spcPct val="100000"/>
              </a:lnSpc>
            </a:pPr>
            <a:endParaRPr b="0" lang="en-US" sz="1800" strike="noStrike" u="none">
              <a:solidFill>
                <a:srgbClr val="000000"/>
              </a:solidFill>
              <a:uFillTx/>
              <a:latin typeface="Arial"/>
            </a:endParaRPr>
          </a:p>
          <a:p>
            <a:pPr defTabSz="914400">
              <a:lnSpc>
                <a:spcPct val="100000"/>
              </a:lnSpc>
            </a:pPr>
            <a:r>
              <a:rPr b="0" lang="en-US" sz="1800" strike="noStrike" u="none">
                <a:solidFill>
                  <a:schemeClr val="dk1"/>
                </a:solidFill>
                <a:uFillTx/>
                <a:latin typeface="Arial"/>
                <a:ea typeface="DejaVu Sans"/>
              </a:rPr>
              <a:t>1,5 Simulator Deign</a:t>
            </a:r>
            <a:endParaRPr b="0" lang="en-US" sz="1800" strike="noStrike" u="none">
              <a:solidFill>
                <a:srgbClr val="000000"/>
              </a:solidFill>
              <a:uFillTx/>
              <a:latin typeface="Arial"/>
            </a:endParaRPr>
          </a:p>
          <a:p>
            <a:pPr defTabSz="914400">
              <a:lnSpc>
                <a:spcPct val="100000"/>
              </a:lnSpc>
            </a:pPr>
            <a:endParaRPr b="0" lang="en-US" sz="1800" strike="noStrike" u="none">
              <a:solidFill>
                <a:srgbClr val="000000"/>
              </a:solidFill>
              <a:uFillTx/>
              <a:latin typeface="Arial"/>
            </a:endParaRPr>
          </a:p>
          <a:p>
            <a:pPr defTabSz="914400">
              <a:lnSpc>
                <a:spcPct val="100000"/>
              </a:lnSpc>
            </a:pPr>
            <a:r>
              <a:rPr b="0" lang="en-US" sz="1800" strike="noStrike" u="none">
                <a:solidFill>
                  <a:schemeClr val="dk1"/>
                </a:solidFill>
                <a:uFillTx/>
                <a:latin typeface="Arial"/>
                <a:ea typeface="DejaVu Sans"/>
              </a:rPr>
              <a:t>1,6 Hardware modification (</a:t>
            </a:r>
            <a:r>
              <a:rPr b="0" lang="en-US" sz="1800" strike="noStrike" u="none">
                <a:solidFill>
                  <a:srgbClr val="000000"/>
                </a:solidFill>
                <a:uFillTx/>
                <a:latin typeface="微软雅黑"/>
                <a:ea typeface="微软雅黑"/>
              </a:rPr>
              <a:t>Raspberry Pi, Shelly, relay for DC-motor and LED-  </a:t>
            </a:r>
            <a:endParaRPr b="0" lang="en-US" sz="1800" strike="noStrike" u="none">
              <a:solidFill>
                <a:srgbClr val="000000"/>
              </a:solidFill>
              <a:uFillTx/>
              <a:latin typeface="Arial"/>
            </a:endParaRPr>
          </a:p>
          <a:p>
            <a:pPr defTabSz="914400">
              <a:lnSpc>
                <a:spcPct val="100000"/>
              </a:lnSpc>
            </a:pPr>
            <a:r>
              <a:rPr b="0" lang="en-US" sz="1800" strike="noStrike" u="none">
                <a:solidFill>
                  <a:srgbClr val="000000"/>
                </a:solidFill>
                <a:uFillTx/>
                <a:latin typeface="微软雅黑"/>
                <a:ea typeface="微软雅黑"/>
              </a:rPr>
              <a:t>      </a:t>
            </a:r>
            <a:r>
              <a:rPr b="0" lang="en-US" sz="1800" strike="noStrike" u="none">
                <a:solidFill>
                  <a:srgbClr val="000000"/>
                </a:solidFill>
                <a:uFillTx/>
                <a:latin typeface="微软雅黑"/>
                <a:ea typeface="微软雅黑"/>
              </a:rPr>
              <a:t>indicator</a:t>
            </a:r>
            <a:r>
              <a:rPr b="0" lang="en-US" sz="1800" strike="noStrike" u="none">
                <a:solidFill>
                  <a:schemeClr val="dk1"/>
                </a:solidFill>
                <a:uFillTx/>
                <a:latin typeface="Arial"/>
                <a:ea typeface="DejaVu Sans"/>
              </a:rPr>
              <a:t>)</a:t>
            </a:r>
            <a:endParaRPr b="0" lang="en-US" sz="1800" strike="noStrike" u="none">
              <a:solidFill>
                <a:srgbClr val="000000"/>
              </a:solidFill>
              <a:uFillTx/>
              <a:latin typeface="Arial"/>
            </a:endParaRPr>
          </a:p>
        </p:txBody>
      </p:sp>
      <p:pic>
        <p:nvPicPr>
          <p:cNvPr id="375" name="图片 39" descr=""/>
          <p:cNvPicPr/>
          <p:nvPr/>
        </p:nvPicPr>
        <p:blipFill>
          <a:blip r:embed="rId1"/>
          <a:stretch/>
        </p:blipFill>
        <p:spPr>
          <a:xfrm>
            <a:off x="396000" y="4015440"/>
            <a:ext cx="9068400" cy="2720520"/>
          </a:xfrm>
          <a:prstGeom prst="rect">
            <a:avLst/>
          </a:prstGeom>
          <a:ln w="0">
            <a:noFill/>
          </a:ln>
        </p:spPr>
      </p:pic>
      <p:sp>
        <p:nvSpPr>
          <p:cNvPr id="376" name="文本框 68"/>
          <p:cNvSpPr/>
          <p:nvPr/>
        </p:nvSpPr>
        <p:spPr>
          <a:xfrm>
            <a:off x="3895560" y="6733800"/>
            <a:ext cx="2288880" cy="27252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1200" strike="noStrike" u="none">
                <a:solidFill>
                  <a:schemeClr val="dk1"/>
                </a:solidFill>
                <a:uFillTx/>
                <a:latin typeface="Arial"/>
                <a:ea typeface="DejaVu Sans"/>
              </a:rPr>
              <a:t>Figure 5: Hardware connection</a:t>
            </a:r>
            <a:endParaRPr b="0" lang="en-US" sz="12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7" name="PlaceHolder 1"/>
          <p:cNvSpPr>
            <a:spLocks noGrp="1"/>
          </p:cNvSpPr>
          <p:nvPr>
            <p:ph type="title"/>
          </p:nvPr>
        </p:nvSpPr>
        <p:spPr>
          <a:xfrm>
            <a:off x="456840" y="549000"/>
            <a:ext cx="7310160" cy="909360"/>
          </a:xfrm>
          <a:prstGeom prst="rect">
            <a:avLst/>
          </a:prstGeom>
          <a:noFill/>
          <a:ln w="0">
            <a:noFill/>
          </a:ln>
        </p:spPr>
        <p:txBody>
          <a:bodyPr lIns="0" rIns="0" tIns="0" bIns="0" anchor="ctr">
            <a:noAutofit/>
          </a:bodyPr>
          <a:p>
            <a:pPr indent="0" defTabSz="914400">
              <a:lnSpc>
                <a:spcPct val="90000"/>
              </a:lnSpc>
              <a:buNone/>
              <a:tabLst>
                <a:tab algn="l" pos="0"/>
              </a:tabLst>
            </a:pPr>
            <a:r>
              <a:rPr b="0" lang="en-US" sz="3600" strike="noStrike" u="none">
                <a:solidFill>
                  <a:schemeClr val="dk1"/>
                </a:solidFill>
                <a:uFillTx/>
                <a:latin typeface="Arial"/>
                <a:ea typeface="DejaVu Sans"/>
              </a:rPr>
              <a:t>Conclusions</a:t>
            </a:r>
            <a:endParaRPr b="0" lang="en-US" sz="3600" strike="noStrike" u="none">
              <a:solidFill>
                <a:srgbClr val="000000"/>
              </a:solidFill>
              <a:uFillTx/>
              <a:latin typeface="Arial"/>
            </a:endParaRPr>
          </a:p>
        </p:txBody>
      </p:sp>
      <p:sp>
        <p:nvSpPr>
          <p:cNvPr id="378" name="文本框 69"/>
          <p:cNvSpPr/>
          <p:nvPr/>
        </p:nvSpPr>
        <p:spPr>
          <a:xfrm>
            <a:off x="456840" y="1906560"/>
            <a:ext cx="9347760" cy="338148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1800" strike="noStrike" u="none">
                <a:solidFill>
                  <a:schemeClr val="dk1"/>
                </a:solidFill>
                <a:uFillTx/>
                <a:latin typeface="Arial"/>
                <a:ea typeface="DejaVu Sans"/>
              </a:rPr>
              <a:t>2, Discussion</a:t>
            </a:r>
            <a:endParaRPr b="0" lang="en-US" sz="1800" strike="noStrike" u="none">
              <a:solidFill>
                <a:srgbClr val="000000"/>
              </a:solidFill>
              <a:uFillTx/>
              <a:latin typeface="Arial"/>
            </a:endParaRPr>
          </a:p>
          <a:p>
            <a:pPr defTabSz="914400">
              <a:lnSpc>
                <a:spcPct val="100000"/>
              </a:lnSpc>
            </a:pPr>
            <a:endParaRPr b="0" lang="en-US" sz="1800" strike="noStrike" u="none">
              <a:solidFill>
                <a:srgbClr val="000000"/>
              </a:solidFill>
              <a:uFillTx/>
              <a:latin typeface="Arial"/>
            </a:endParaRPr>
          </a:p>
          <a:p>
            <a:pPr defTabSz="914400">
              <a:lnSpc>
                <a:spcPct val="100000"/>
              </a:lnSpc>
            </a:pPr>
            <a:r>
              <a:rPr b="0" lang="en-US" sz="1800" strike="noStrike" u="none">
                <a:solidFill>
                  <a:schemeClr val="dk1"/>
                </a:solidFill>
                <a:uFillTx/>
                <a:latin typeface="Arial"/>
                <a:ea typeface="DejaVu Sans"/>
              </a:rPr>
              <a:t>2,1 Compatibility Issues with the OCPP Python Library Versions</a:t>
            </a:r>
            <a:endParaRPr b="0" lang="en-US" sz="1800" strike="noStrike" u="none">
              <a:solidFill>
                <a:srgbClr val="000000"/>
              </a:solidFill>
              <a:uFillTx/>
              <a:latin typeface="Arial"/>
            </a:endParaRPr>
          </a:p>
          <a:p>
            <a:pPr defTabSz="914400">
              <a:lnSpc>
                <a:spcPct val="100000"/>
              </a:lnSpc>
            </a:pPr>
            <a:endParaRPr b="0" lang="en-US" sz="1800" strike="noStrike" u="none">
              <a:solidFill>
                <a:srgbClr val="000000"/>
              </a:solidFill>
              <a:uFillTx/>
              <a:latin typeface="Arial"/>
            </a:endParaRPr>
          </a:p>
          <a:p>
            <a:pPr defTabSz="914400">
              <a:lnSpc>
                <a:spcPct val="100000"/>
              </a:lnSpc>
            </a:pPr>
            <a:r>
              <a:rPr b="0" lang="en-US" sz="1800" strike="noStrike" u="none">
                <a:solidFill>
                  <a:schemeClr val="dk1"/>
                </a:solidFill>
                <a:uFillTx/>
                <a:latin typeface="Arial"/>
                <a:ea typeface="DejaVu Sans"/>
              </a:rPr>
              <a:t>2,2 Current Monitoring and Safety Control</a:t>
            </a:r>
            <a:endParaRPr b="0" lang="en-US" sz="1800" strike="noStrike" u="none">
              <a:solidFill>
                <a:srgbClr val="000000"/>
              </a:solidFill>
              <a:uFillTx/>
              <a:latin typeface="Arial"/>
            </a:endParaRPr>
          </a:p>
          <a:p>
            <a:pPr defTabSz="914400">
              <a:lnSpc>
                <a:spcPct val="100000"/>
              </a:lnSpc>
            </a:pPr>
            <a:endParaRPr b="0" lang="en-US" sz="1800" strike="noStrike" u="none">
              <a:solidFill>
                <a:srgbClr val="000000"/>
              </a:solidFill>
              <a:uFillTx/>
              <a:latin typeface="Arial"/>
            </a:endParaRPr>
          </a:p>
          <a:p>
            <a:pPr defTabSz="914400">
              <a:lnSpc>
                <a:spcPct val="100000"/>
              </a:lnSpc>
            </a:pPr>
            <a:r>
              <a:rPr b="0" lang="en-US" sz="1800" strike="noStrike" u="none">
                <a:solidFill>
                  <a:schemeClr val="dk1"/>
                </a:solidFill>
                <a:uFillTx/>
                <a:latin typeface="Arial"/>
                <a:ea typeface="DejaVu Sans"/>
              </a:rPr>
              <a:t>2,3 Raspberry Pi Wi-Fi Hotspot Support</a:t>
            </a:r>
            <a:endParaRPr b="0" lang="en-US" sz="1800" strike="noStrike" u="none">
              <a:solidFill>
                <a:srgbClr val="000000"/>
              </a:solidFill>
              <a:uFillTx/>
              <a:latin typeface="Arial"/>
            </a:endParaRPr>
          </a:p>
          <a:p>
            <a:pPr defTabSz="914400">
              <a:lnSpc>
                <a:spcPct val="100000"/>
              </a:lnSpc>
            </a:pPr>
            <a:endParaRPr b="0" lang="en-US" sz="1800" strike="noStrike" u="none">
              <a:solidFill>
                <a:srgbClr val="000000"/>
              </a:solidFill>
              <a:uFillTx/>
              <a:latin typeface="Arial"/>
            </a:endParaRPr>
          </a:p>
          <a:p>
            <a:pPr defTabSz="914400">
              <a:lnSpc>
                <a:spcPct val="100000"/>
              </a:lnSpc>
            </a:pPr>
            <a:r>
              <a:rPr b="0" lang="en-US" sz="1800" strike="noStrike" u="none">
                <a:solidFill>
                  <a:schemeClr val="dk1"/>
                </a:solidFill>
                <a:uFillTx/>
                <a:latin typeface="Arial"/>
                <a:ea typeface="DejaVu Sans"/>
              </a:rPr>
              <a:t>2,4 Limitation on Web Terminal Message Display (memory overflow or browser crashes)</a:t>
            </a:r>
            <a:endParaRPr b="0" lang="en-US" sz="1800" strike="noStrike" u="none">
              <a:solidFill>
                <a:srgbClr val="000000"/>
              </a:solidFill>
              <a:uFillTx/>
              <a:latin typeface="Arial"/>
            </a:endParaRPr>
          </a:p>
          <a:p>
            <a:pPr defTabSz="914400">
              <a:lnSpc>
                <a:spcPct val="100000"/>
              </a:lnSpc>
            </a:pPr>
            <a:endParaRPr b="0" lang="en-US" sz="1800" strike="noStrike" u="none">
              <a:solidFill>
                <a:srgbClr val="000000"/>
              </a:solidFill>
              <a:uFillTx/>
              <a:latin typeface="Arial"/>
            </a:endParaRPr>
          </a:p>
          <a:p>
            <a:pPr defTabSz="914400">
              <a:lnSpc>
                <a:spcPct val="100000"/>
              </a:lnSpc>
            </a:pPr>
            <a:endParaRPr b="0" lang="en-US" sz="1800" strike="noStrike" u="none">
              <a:solidFill>
                <a:srgbClr val="000000"/>
              </a:solidFill>
              <a:uFillTx/>
              <a:latin typeface="Arial"/>
            </a:endParaRPr>
          </a:p>
          <a:p>
            <a:pPr defTabSz="914400">
              <a:lnSpc>
                <a:spcPct val="100000"/>
              </a:lnSpc>
            </a:pPr>
            <a:endParaRPr b="0" lang="en-US" sz="18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9" name="PlaceHolder 1"/>
          <p:cNvSpPr>
            <a:spLocks noGrp="1"/>
          </p:cNvSpPr>
          <p:nvPr>
            <p:ph type="title"/>
          </p:nvPr>
        </p:nvSpPr>
        <p:spPr>
          <a:xfrm>
            <a:off x="456840" y="549000"/>
            <a:ext cx="7310160" cy="909360"/>
          </a:xfrm>
          <a:prstGeom prst="rect">
            <a:avLst/>
          </a:prstGeom>
          <a:noFill/>
          <a:ln w="0">
            <a:noFill/>
          </a:ln>
        </p:spPr>
        <p:txBody>
          <a:bodyPr lIns="0" rIns="0" tIns="0" bIns="0" anchor="ctr">
            <a:noAutofit/>
          </a:bodyPr>
          <a:p>
            <a:pPr indent="0" defTabSz="914400">
              <a:lnSpc>
                <a:spcPct val="90000"/>
              </a:lnSpc>
              <a:buNone/>
              <a:tabLst>
                <a:tab algn="l" pos="0"/>
              </a:tabLst>
            </a:pPr>
            <a:r>
              <a:rPr b="0" lang="en-US" sz="4400" strike="noStrike" u="none">
                <a:solidFill>
                  <a:schemeClr val="dk1"/>
                </a:solidFill>
                <a:uFillTx/>
                <a:latin typeface="Arial"/>
                <a:ea typeface="DejaVu Sans"/>
              </a:rPr>
              <a:t>Literature</a:t>
            </a:r>
            <a:endParaRPr b="0" lang="en-US" sz="4400" strike="noStrike" u="none">
              <a:solidFill>
                <a:srgbClr val="000000"/>
              </a:solidFill>
              <a:uFillTx/>
              <a:latin typeface="Arial"/>
            </a:endParaRPr>
          </a:p>
        </p:txBody>
      </p:sp>
      <p:sp>
        <p:nvSpPr>
          <p:cNvPr id="380" name="文本框 70"/>
          <p:cNvSpPr/>
          <p:nvPr/>
        </p:nvSpPr>
        <p:spPr>
          <a:xfrm>
            <a:off x="456840" y="2052360"/>
            <a:ext cx="9240840" cy="118692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1800" strike="noStrike" u="none">
                <a:solidFill>
                  <a:schemeClr val="dk1"/>
                </a:solidFill>
                <a:uFillTx/>
                <a:latin typeface="Arial"/>
                <a:ea typeface="DejaVu Sans"/>
              </a:rPr>
              <a:t>[1] https://www.statista.com/outlook/mmo/electric Electric Vehicles.url:vehicles/worldwide</a:t>
            </a:r>
            <a:endParaRPr b="0" lang="en-US" sz="1800" strike="noStrike" u="none">
              <a:solidFill>
                <a:srgbClr val="000000"/>
              </a:solidFill>
              <a:uFillTx/>
              <a:latin typeface="Arial"/>
            </a:endParaRPr>
          </a:p>
          <a:p>
            <a:pPr defTabSz="914400">
              <a:lnSpc>
                <a:spcPct val="100000"/>
              </a:lnSpc>
            </a:pPr>
            <a:r>
              <a:rPr b="0" lang="en-US" sz="1800" strike="noStrike" u="none">
                <a:solidFill>
                  <a:schemeClr val="dk1"/>
                </a:solidFill>
                <a:uFillTx/>
                <a:latin typeface="Arial"/>
                <a:ea typeface="DejaVu Sans"/>
              </a:rPr>
              <a:t>(visited on 01/2025). </a:t>
            </a:r>
            <a:endParaRPr b="0" lang="en-US" sz="1800" strike="noStrike" u="none">
              <a:solidFill>
                <a:srgbClr val="000000"/>
              </a:solidFill>
              <a:uFillTx/>
              <a:latin typeface="Arial"/>
            </a:endParaRPr>
          </a:p>
          <a:p>
            <a:pPr defTabSz="914400">
              <a:lnSpc>
                <a:spcPct val="100000"/>
              </a:lnSpc>
            </a:pPr>
            <a:r>
              <a:rPr b="0" lang="en-US" sz="1800" strike="noStrike" u="none">
                <a:solidFill>
                  <a:schemeClr val="dk1"/>
                </a:solidFill>
                <a:uFillTx/>
                <a:latin typeface="Arial"/>
                <a:ea typeface="DejaVu Sans"/>
              </a:rPr>
              <a:t>[2] International Renewable Energy Agency(IRENA). Innovation Outlook Smart Charging For Electric Vehicles.Tech. rep. International Renewable Energy Agency(IRENA), 2019</a:t>
            </a:r>
            <a:endParaRPr b="0" lang="en-US" sz="18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7" name="PlaceHolder 1"/>
          <p:cNvSpPr>
            <a:spLocks noGrp="1"/>
          </p:cNvSpPr>
          <p:nvPr>
            <p:ph type="title"/>
          </p:nvPr>
        </p:nvSpPr>
        <p:spPr>
          <a:xfrm>
            <a:off x="456840" y="549000"/>
            <a:ext cx="7310160" cy="909360"/>
          </a:xfrm>
          <a:prstGeom prst="rect">
            <a:avLst/>
          </a:prstGeom>
          <a:noFill/>
          <a:ln w="0">
            <a:noFill/>
          </a:ln>
        </p:spPr>
        <p:txBody>
          <a:bodyPr lIns="0" rIns="0" tIns="0" bIns="0" anchor="ctr">
            <a:noAutofit/>
          </a:bodyPr>
          <a:p>
            <a:pPr indent="0" defTabSz="914400">
              <a:lnSpc>
                <a:spcPct val="90000"/>
              </a:lnSpc>
              <a:buNone/>
              <a:tabLst>
                <a:tab algn="l" pos="0"/>
              </a:tabLst>
            </a:pPr>
            <a:r>
              <a:rPr b="0" lang="en-US" sz="3600" strike="noStrike" u="none">
                <a:solidFill>
                  <a:schemeClr val="dk1"/>
                </a:solidFill>
                <a:uFillTx/>
                <a:latin typeface="Arial"/>
                <a:ea typeface="DejaVu Sans"/>
              </a:rPr>
              <a:t>Objectives</a:t>
            </a:r>
            <a:endParaRPr b="0" lang="en-US" sz="3600" strike="noStrike" u="none">
              <a:solidFill>
                <a:srgbClr val="000000"/>
              </a:solidFill>
              <a:uFillTx/>
              <a:latin typeface="Arial"/>
            </a:endParaRPr>
          </a:p>
        </p:txBody>
      </p:sp>
      <p:sp>
        <p:nvSpPr>
          <p:cNvPr id="88" name="文本框 1"/>
          <p:cNvSpPr/>
          <p:nvPr/>
        </p:nvSpPr>
        <p:spPr>
          <a:xfrm>
            <a:off x="456840" y="1887120"/>
            <a:ext cx="8200080" cy="347292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1800" strike="noStrike" u="none">
                <a:solidFill>
                  <a:schemeClr val="dk1"/>
                </a:solidFill>
                <a:uFillTx/>
                <a:latin typeface="Arial"/>
                <a:ea typeface="DejaVu Sans"/>
              </a:rPr>
              <a:t>1, Search and read existing literature on standardized charging infrastructure and smart charging</a:t>
            </a:r>
            <a:endParaRPr b="0" lang="en-US" sz="1800" strike="noStrike" u="none">
              <a:solidFill>
                <a:srgbClr val="000000"/>
              </a:solidFill>
              <a:uFillTx/>
              <a:latin typeface="Arial"/>
            </a:endParaRPr>
          </a:p>
          <a:p>
            <a:pPr defTabSz="914400">
              <a:lnSpc>
                <a:spcPct val="100000"/>
              </a:lnSpc>
            </a:pPr>
            <a:endParaRPr b="0" lang="en-US" sz="1800" strike="noStrike" u="none">
              <a:solidFill>
                <a:srgbClr val="000000"/>
              </a:solidFill>
              <a:uFillTx/>
              <a:latin typeface="Arial"/>
            </a:endParaRPr>
          </a:p>
          <a:p>
            <a:pPr defTabSz="914400">
              <a:lnSpc>
                <a:spcPct val="100000"/>
              </a:lnSpc>
            </a:pPr>
            <a:r>
              <a:rPr b="0" lang="en-US" sz="1800" strike="noStrike" u="none">
                <a:solidFill>
                  <a:schemeClr val="dk1"/>
                </a:solidFill>
                <a:uFillTx/>
                <a:latin typeface="Arial"/>
                <a:ea typeface="DejaVu Sans"/>
              </a:rPr>
              <a:t>2, Learn about the existing charge point</a:t>
            </a:r>
            <a:endParaRPr b="0" lang="en-US" sz="1800" strike="noStrike" u="none">
              <a:solidFill>
                <a:srgbClr val="000000"/>
              </a:solidFill>
              <a:uFillTx/>
              <a:latin typeface="Arial"/>
            </a:endParaRPr>
          </a:p>
          <a:p>
            <a:pPr defTabSz="914400">
              <a:lnSpc>
                <a:spcPct val="100000"/>
              </a:lnSpc>
            </a:pPr>
            <a:endParaRPr b="0" lang="en-US" sz="1800" strike="noStrike" u="none">
              <a:solidFill>
                <a:srgbClr val="000000"/>
              </a:solidFill>
              <a:uFillTx/>
              <a:latin typeface="Arial"/>
            </a:endParaRPr>
          </a:p>
          <a:p>
            <a:pPr defTabSz="914400">
              <a:lnSpc>
                <a:spcPct val="100000"/>
              </a:lnSpc>
            </a:pPr>
            <a:r>
              <a:rPr b="0" lang="en-US" sz="1800" strike="noStrike" u="none">
                <a:solidFill>
                  <a:schemeClr val="dk1"/>
                </a:solidFill>
                <a:uFillTx/>
                <a:latin typeface="Arial"/>
                <a:ea typeface="DejaVu Sans"/>
              </a:rPr>
              <a:t>3, Upgrade the old charge point</a:t>
            </a:r>
            <a:endParaRPr b="0" lang="en-US" sz="1800" strike="noStrike" u="none">
              <a:solidFill>
                <a:srgbClr val="000000"/>
              </a:solidFill>
              <a:uFillTx/>
              <a:latin typeface="Arial"/>
            </a:endParaRPr>
          </a:p>
          <a:p>
            <a:pPr defTabSz="914400">
              <a:lnSpc>
                <a:spcPct val="100000"/>
              </a:lnSpc>
            </a:pPr>
            <a:r>
              <a:rPr b="0" lang="en-US" sz="1800" strike="noStrike" u="none">
                <a:solidFill>
                  <a:schemeClr val="dk1"/>
                </a:solidFill>
                <a:uFillTx/>
                <a:latin typeface="Arial"/>
                <a:ea typeface="DejaVu Sans"/>
              </a:rPr>
              <a:t> </a:t>
            </a:r>
            <a:r>
              <a:rPr b="0" lang="en-US" sz="1800" strike="noStrike" u="none">
                <a:solidFill>
                  <a:schemeClr val="dk1"/>
                </a:solidFill>
                <a:uFillTx/>
                <a:latin typeface="Arial"/>
                <a:ea typeface="DejaVu Sans"/>
              </a:rPr>
              <a:t>to support the OCPP communication protocol</a:t>
            </a:r>
            <a:endParaRPr b="0" lang="en-US" sz="1800" strike="noStrike" u="none">
              <a:solidFill>
                <a:srgbClr val="000000"/>
              </a:solidFill>
              <a:uFillTx/>
              <a:latin typeface="Arial"/>
            </a:endParaRPr>
          </a:p>
          <a:p>
            <a:pPr defTabSz="914400">
              <a:lnSpc>
                <a:spcPct val="100000"/>
              </a:lnSpc>
            </a:pPr>
            <a:endParaRPr b="0" lang="en-US" sz="1800" strike="noStrike" u="none">
              <a:solidFill>
                <a:srgbClr val="000000"/>
              </a:solidFill>
              <a:uFillTx/>
              <a:latin typeface="Arial"/>
            </a:endParaRPr>
          </a:p>
          <a:p>
            <a:pPr defTabSz="914400">
              <a:lnSpc>
                <a:spcPct val="100000"/>
              </a:lnSpc>
            </a:pPr>
            <a:r>
              <a:rPr b="0" lang="en-US" sz="1800" strike="noStrike" u="none">
                <a:solidFill>
                  <a:schemeClr val="dk1"/>
                </a:solidFill>
                <a:uFillTx/>
                <a:latin typeface="Arial"/>
                <a:ea typeface="DejaVu Sans"/>
              </a:rPr>
              <a:t>4, Complete the construction of a prototype of a smart charging system</a:t>
            </a:r>
            <a:endParaRPr b="0" lang="en-US" sz="1800" strike="noStrike" u="none">
              <a:solidFill>
                <a:srgbClr val="000000"/>
              </a:solidFill>
              <a:uFillTx/>
              <a:latin typeface="Arial"/>
            </a:endParaRPr>
          </a:p>
          <a:p>
            <a:pPr defTabSz="914400">
              <a:lnSpc>
                <a:spcPct val="100000"/>
              </a:lnSpc>
            </a:pPr>
            <a:endParaRPr b="0" lang="en-US" sz="1800" strike="noStrike" u="none">
              <a:solidFill>
                <a:srgbClr val="000000"/>
              </a:solidFill>
              <a:uFillTx/>
              <a:latin typeface="Arial"/>
            </a:endParaRPr>
          </a:p>
          <a:p>
            <a:pPr defTabSz="914400">
              <a:lnSpc>
                <a:spcPct val="100000"/>
              </a:lnSpc>
            </a:pPr>
            <a:r>
              <a:rPr b="0" lang="en-US" sz="1800" strike="noStrike" u="none">
                <a:solidFill>
                  <a:schemeClr val="dk1"/>
                </a:solidFill>
                <a:uFillTx/>
                <a:latin typeface="Arial"/>
                <a:ea typeface="DejaVu Sans"/>
              </a:rPr>
              <a:t>5, Test and debug the functions of the smart charge point</a:t>
            </a:r>
            <a:endParaRPr b="0" lang="en-US" sz="1800" strike="noStrike" u="none">
              <a:solidFill>
                <a:srgbClr val="000000"/>
              </a:solidFill>
              <a:uFillTx/>
              <a:latin typeface="Arial"/>
            </a:endParaRPr>
          </a:p>
          <a:p>
            <a:pPr defTabSz="914400">
              <a:lnSpc>
                <a:spcPct val="100000"/>
              </a:lnSpc>
            </a:pPr>
            <a:endParaRPr b="0" lang="en-US" sz="24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9" name="PlaceHolder 1"/>
          <p:cNvSpPr>
            <a:spLocks noGrp="1"/>
          </p:cNvSpPr>
          <p:nvPr>
            <p:ph type="title"/>
          </p:nvPr>
        </p:nvSpPr>
        <p:spPr>
          <a:xfrm>
            <a:off x="242280" y="450720"/>
            <a:ext cx="7468920" cy="942840"/>
          </a:xfrm>
          <a:prstGeom prst="rect">
            <a:avLst/>
          </a:prstGeom>
          <a:noFill/>
          <a:ln w="0">
            <a:noFill/>
          </a:ln>
        </p:spPr>
        <p:txBody>
          <a:bodyPr lIns="0" rIns="0" tIns="0" bIns="0" anchor="ctr">
            <a:noAutofit/>
          </a:bodyPr>
          <a:p>
            <a:pPr indent="0" defTabSz="914400">
              <a:lnSpc>
                <a:spcPct val="90000"/>
              </a:lnSpc>
              <a:buNone/>
              <a:tabLst>
                <a:tab algn="l" pos="0"/>
              </a:tabLst>
            </a:pPr>
            <a:r>
              <a:rPr b="0" lang="en-US" sz="3600" strike="noStrike" u="none">
                <a:solidFill>
                  <a:srgbClr val="000000"/>
                </a:solidFill>
                <a:uFillTx/>
                <a:latin typeface="Arial"/>
                <a:ea typeface="DejaVu Sans"/>
              </a:rPr>
              <a:t>Hardware</a:t>
            </a:r>
            <a:endParaRPr b="0" lang="en-US" sz="3600" strike="noStrike" u="none">
              <a:solidFill>
                <a:srgbClr val="000000"/>
              </a:solidFill>
              <a:uFillTx/>
              <a:latin typeface="Arial"/>
            </a:endParaRPr>
          </a:p>
        </p:txBody>
      </p:sp>
      <p:pic>
        <p:nvPicPr>
          <p:cNvPr id="90" name="图片 2" descr=""/>
          <p:cNvPicPr/>
          <p:nvPr/>
        </p:nvPicPr>
        <p:blipFill>
          <a:blip r:embed="rId1"/>
          <a:srcRect l="70552" t="9022" r="17253" b="-248"/>
          <a:stretch/>
        </p:blipFill>
        <p:spPr>
          <a:xfrm>
            <a:off x="975240" y="1708560"/>
            <a:ext cx="1081800" cy="4498560"/>
          </a:xfrm>
          <a:prstGeom prst="rect">
            <a:avLst/>
          </a:prstGeom>
          <a:ln w="0">
            <a:noFill/>
          </a:ln>
        </p:spPr>
      </p:pic>
      <p:pic>
        <p:nvPicPr>
          <p:cNvPr id="91" name="图片 4" descr=""/>
          <p:cNvPicPr/>
          <p:nvPr/>
        </p:nvPicPr>
        <p:blipFill>
          <a:blip r:embed="rId2"/>
          <a:stretch/>
        </p:blipFill>
        <p:spPr>
          <a:xfrm>
            <a:off x="3535200" y="1707480"/>
            <a:ext cx="1652400" cy="1510920"/>
          </a:xfrm>
          <a:prstGeom prst="rect">
            <a:avLst/>
          </a:prstGeom>
          <a:ln w="0">
            <a:noFill/>
          </a:ln>
        </p:spPr>
      </p:pic>
      <p:pic>
        <p:nvPicPr>
          <p:cNvPr id="92" name="图片 6" descr=""/>
          <p:cNvPicPr/>
          <p:nvPr/>
        </p:nvPicPr>
        <p:blipFill>
          <a:blip r:embed="rId3"/>
          <a:stretch/>
        </p:blipFill>
        <p:spPr>
          <a:xfrm>
            <a:off x="3535200" y="3250080"/>
            <a:ext cx="1652400" cy="1310040"/>
          </a:xfrm>
          <a:prstGeom prst="rect">
            <a:avLst/>
          </a:prstGeom>
          <a:ln w="0">
            <a:noFill/>
          </a:ln>
        </p:spPr>
      </p:pic>
      <p:pic>
        <p:nvPicPr>
          <p:cNvPr id="93" name="图片 7" descr=""/>
          <p:cNvPicPr/>
          <p:nvPr/>
        </p:nvPicPr>
        <p:blipFill>
          <a:blip r:embed="rId4"/>
          <a:srcRect l="22039" t="13439" r="15805" b="16538"/>
          <a:stretch/>
        </p:blipFill>
        <p:spPr>
          <a:xfrm rot="16200000">
            <a:off x="3734280" y="4558680"/>
            <a:ext cx="1161720" cy="1744560"/>
          </a:xfrm>
          <a:prstGeom prst="rect">
            <a:avLst/>
          </a:prstGeom>
          <a:ln w="0">
            <a:noFill/>
          </a:ln>
        </p:spPr>
      </p:pic>
      <p:pic>
        <p:nvPicPr>
          <p:cNvPr id="94" name="图片 9" descr=""/>
          <p:cNvPicPr/>
          <p:nvPr/>
        </p:nvPicPr>
        <p:blipFill>
          <a:blip r:embed="rId5"/>
          <a:srcRect l="33456" t="17624" r="24794" b="14517"/>
          <a:stretch/>
        </p:blipFill>
        <p:spPr>
          <a:xfrm>
            <a:off x="6891480" y="2908800"/>
            <a:ext cx="819720" cy="1775880"/>
          </a:xfrm>
          <a:prstGeom prst="rect">
            <a:avLst/>
          </a:prstGeom>
          <a:ln w="0">
            <a:noFill/>
          </a:ln>
        </p:spPr>
      </p:pic>
      <p:pic>
        <p:nvPicPr>
          <p:cNvPr id="95" name="图片 11" descr=""/>
          <p:cNvPicPr/>
          <p:nvPr/>
        </p:nvPicPr>
        <p:blipFill>
          <a:blip r:embed="rId6"/>
          <a:srcRect l="6117" t="11713" r="42914" b="1859"/>
          <a:stretch/>
        </p:blipFill>
        <p:spPr>
          <a:xfrm>
            <a:off x="7829640" y="2908800"/>
            <a:ext cx="785520" cy="1775880"/>
          </a:xfrm>
          <a:prstGeom prst="rect">
            <a:avLst/>
          </a:prstGeom>
          <a:ln w="0">
            <a:noFill/>
          </a:ln>
        </p:spPr>
      </p:pic>
      <p:pic>
        <p:nvPicPr>
          <p:cNvPr id="96" name="图片 14" descr=""/>
          <p:cNvPicPr/>
          <p:nvPr/>
        </p:nvPicPr>
        <p:blipFill>
          <a:blip r:embed="rId7"/>
          <a:srcRect l="27465" t="29490" r="29388" b="19477"/>
          <a:stretch/>
        </p:blipFill>
        <p:spPr>
          <a:xfrm>
            <a:off x="8729280" y="2908800"/>
            <a:ext cx="1126080" cy="1775880"/>
          </a:xfrm>
          <a:prstGeom prst="rect">
            <a:avLst/>
          </a:prstGeom>
          <a:ln w="0">
            <a:noFill/>
          </a:ln>
        </p:spPr>
      </p:pic>
      <p:sp>
        <p:nvSpPr>
          <p:cNvPr id="97" name="文本框 8"/>
          <p:cNvSpPr/>
          <p:nvPr/>
        </p:nvSpPr>
        <p:spPr>
          <a:xfrm>
            <a:off x="7657560" y="4854960"/>
            <a:ext cx="1337040" cy="363960"/>
          </a:xfrm>
          <a:prstGeom prst="rect">
            <a:avLst/>
          </a:prstGeom>
          <a:noFill/>
          <a:ln w="0">
            <a:noFill/>
          </a:ln>
        </p:spPr>
        <p:style>
          <a:lnRef idx="0"/>
          <a:fillRef idx="0"/>
          <a:effectRef idx="0"/>
          <a:fontRef idx="minor"/>
        </p:style>
        <p:txBody>
          <a:bodyPr wrap="none" lIns="90000" rIns="90000" tIns="45000" bIns="45000" anchor="t">
            <a:spAutoFit/>
          </a:bodyPr>
          <a:p>
            <a:pPr defTabSz="914400">
              <a:lnSpc>
                <a:spcPct val="100000"/>
              </a:lnSpc>
            </a:pPr>
            <a:r>
              <a:rPr b="1" lang="en-US" sz="1800" strike="noStrike" u="none">
                <a:solidFill>
                  <a:srgbClr val="101214"/>
                </a:solidFill>
                <a:uFillTx/>
                <a:latin typeface="Arial"/>
                <a:ea typeface="DejaVu Sans"/>
              </a:rPr>
              <a:t>Auxiliaries</a:t>
            </a:r>
            <a:endParaRPr b="0" lang="en-US" sz="1800" strike="noStrike" u="none">
              <a:solidFill>
                <a:srgbClr val="000000"/>
              </a:solidFill>
              <a:uFillTx/>
              <a:latin typeface="Arial"/>
            </a:endParaRPr>
          </a:p>
        </p:txBody>
      </p:sp>
      <p:sp>
        <p:nvSpPr>
          <p:cNvPr id="98" name="文本框 9"/>
          <p:cNvSpPr/>
          <p:nvPr/>
        </p:nvSpPr>
        <p:spPr>
          <a:xfrm>
            <a:off x="181080" y="6304680"/>
            <a:ext cx="2670480" cy="363960"/>
          </a:xfrm>
          <a:prstGeom prst="rect">
            <a:avLst/>
          </a:prstGeom>
          <a:noFill/>
          <a:ln w="0">
            <a:noFill/>
          </a:ln>
        </p:spPr>
        <p:style>
          <a:lnRef idx="0"/>
          <a:fillRef idx="0"/>
          <a:effectRef idx="0"/>
          <a:fontRef idx="minor"/>
        </p:style>
        <p:txBody>
          <a:bodyPr wrap="none" lIns="90000" rIns="90000" tIns="45000" bIns="45000" anchor="t">
            <a:spAutoFit/>
          </a:bodyPr>
          <a:p>
            <a:pPr defTabSz="914400">
              <a:lnSpc>
                <a:spcPct val="100000"/>
              </a:lnSpc>
            </a:pPr>
            <a:r>
              <a:rPr b="1" lang="en-US" sz="1800" strike="noStrike" u="none">
                <a:solidFill>
                  <a:schemeClr val="dk1"/>
                </a:solidFill>
                <a:uFillTx/>
                <a:latin typeface="Arial"/>
                <a:ea typeface="DejaVu Sans"/>
              </a:rPr>
              <a:t>Original charge station</a:t>
            </a:r>
            <a:endParaRPr b="0" lang="en-US" sz="1800" strike="noStrike" u="none">
              <a:solidFill>
                <a:srgbClr val="000000"/>
              </a:solidFill>
              <a:uFillTx/>
              <a:latin typeface="Arial"/>
            </a:endParaRPr>
          </a:p>
        </p:txBody>
      </p:sp>
      <p:sp>
        <p:nvSpPr>
          <p:cNvPr id="99" name="文本框 10"/>
          <p:cNvSpPr/>
          <p:nvPr/>
        </p:nvSpPr>
        <p:spPr>
          <a:xfrm>
            <a:off x="3025800" y="6308280"/>
            <a:ext cx="3279600" cy="363960"/>
          </a:xfrm>
          <a:prstGeom prst="rect">
            <a:avLst/>
          </a:prstGeom>
          <a:noFill/>
          <a:ln w="0">
            <a:noFill/>
          </a:ln>
        </p:spPr>
        <p:style>
          <a:lnRef idx="0"/>
          <a:fillRef idx="0"/>
          <a:effectRef idx="0"/>
          <a:fontRef idx="minor"/>
        </p:style>
        <p:txBody>
          <a:bodyPr wrap="none" lIns="90000" rIns="90000" tIns="45000" bIns="45000" anchor="t">
            <a:spAutoFit/>
          </a:bodyPr>
          <a:p>
            <a:pPr defTabSz="914400">
              <a:lnSpc>
                <a:spcPct val="100000"/>
              </a:lnSpc>
            </a:pPr>
            <a:r>
              <a:rPr b="1" lang="en-US" sz="1800" strike="noStrike" u="none">
                <a:solidFill>
                  <a:schemeClr val="dk1"/>
                </a:solidFill>
                <a:uFillTx/>
                <a:latin typeface="Arial"/>
                <a:ea typeface="DejaVu Sans"/>
              </a:rPr>
              <a:t>Main functional components</a:t>
            </a:r>
            <a:endParaRPr b="0" lang="en-US" sz="1800" strike="noStrike" u="none">
              <a:solidFill>
                <a:srgbClr val="000000"/>
              </a:solidFill>
              <a:uFillTx/>
              <a:latin typeface="Arial"/>
            </a:endParaRPr>
          </a:p>
        </p:txBody>
      </p:sp>
      <p:sp>
        <p:nvSpPr>
          <p:cNvPr id="100" name="文本框 11"/>
          <p:cNvSpPr/>
          <p:nvPr/>
        </p:nvSpPr>
        <p:spPr>
          <a:xfrm>
            <a:off x="4478040" y="1650240"/>
            <a:ext cx="1553040" cy="363960"/>
          </a:xfrm>
          <a:prstGeom prst="rect">
            <a:avLst/>
          </a:prstGeom>
          <a:solidFill>
            <a:srgbClr val="0369a3"/>
          </a:solidFill>
          <a:ln>
            <a:noFill/>
          </a:ln>
        </p:spPr>
        <p:style>
          <a:lnRef idx="1">
            <a:schemeClr val="accent2"/>
          </a:lnRef>
          <a:fillRef idx="3">
            <a:schemeClr val="accent2"/>
          </a:fillRef>
          <a:effectRef idx="2">
            <a:schemeClr val="accent2"/>
          </a:effectRef>
          <a:fontRef idx="minor"/>
        </p:style>
        <p:txBody>
          <a:bodyPr wrap="none" lIns="90000" rIns="90000" tIns="45000" bIns="45000" anchor="t">
            <a:spAutoFit/>
          </a:bodyPr>
          <a:p>
            <a:pPr defTabSz="914400">
              <a:lnSpc>
                <a:spcPct val="100000"/>
              </a:lnSpc>
            </a:pPr>
            <a:r>
              <a:rPr b="0" lang="en-US" sz="1800" strike="noStrike" u="none">
                <a:solidFill>
                  <a:schemeClr val="lt1"/>
                </a:solidFill>
                <a:uFillTx/>
                <a:latin typeface="Arial"/>
                <a:ea typeface="DejaVu Sans"/>
              </a:rPr>
              <a:t>Shelly sensor</a:t>
            </a:r>
            <a:endParaRPr b="0" lang="en-US" sz="1800" strike="noStrike" u="none">
              <a:solidFill>
                <a:srgbClr val="ffffff"/>
              </a:solidFill>
              <a:uFillTx/>
              <a:latin typeface="Arial"/>
            </a:endParaRPr>
          </a:p>
        </p:txBody>
      </p:sp>
      <p:sp>
        <p:nvSpPr>
          <p:cNvPr id="101" name="文本框 12"/>
          <p:cNvSpPr/>
          <p:nvPr/>
        </p:nvSpPr>
        <p:spPr>
          <a:xfrm>
            <a:off x="4803120" y="3338280"/>
            <a:ext cx="790560" cy="363960"/>
          </a:xfrm>
          <a:prstGeom prst="rect">
            <a:avLst/>
          </a:prstGeom>
          <a:solidFill>
            <a:srgbClr val="0369a3"/>
          </a:solidFill>
          <a:ln>
            <a:noFill/>
          </a:ln>
        </p:spPr>
        <p:style>
          <a:lnRef idx="1">
            <a:schemeClr val="accent2"/>
          </a:lnRef>
          <a:fillRef idx="3">
            <a:schemeClr val="accent2"/>
          </a:fillRef>
          <a:effectRef idx="2">
            <a:schemeClr val="accent2"/>
          </a:effectRef>
          <a:fontRef idx="minor"/>
        </p:style>
        <p:txBody>
          <a:bodyPr wrap="none" lIns="90000" rIns="90000" tIns="45000" bIns="45000" anchor="t">
            <a:spAutoFit/>
          </a:bodyPr>
          <a:p>
            <a:pPr defTabSz="914400">
              <a:lnSpc>
                <a:spcPct val="100000"/>
              </a:lnSpc>
            </a:pPr>
            <a:r>
              <a:rPr b="0" lang="en-US" sz="1800" strike="noStrike" u="none">
                <a:solidFill>
                  <a:schemeClr val="lt1"/>
                </a:solidFill>
                <a:uFillTx/>
                <a:latin typeface="Arial"/>
                <a:ea typeface="DejaVu Sans"/>
              </a:rPr>
              <a:t>EVSE</a:t>
            </a:r>
            <a:endParaRPr b="0" lang="en-US" sz="1800" strike="noStrike" u="none">
              <a:solidFill>
                <a:srgbClr val="ffffff"/>
              </a:solidFill>
              <a:uFillTx/>
              <a:latin typeface="Arial"/>
            </a:endParaRPr>
          </a:p>
        </p:txBody>
      </p:sp>
      <p:sp>
        <p:nvSpPr>
          <p:cNvPr id="102" name="文本框 13"/>
          <p:cNvSpPr/>
          <p:nvPr/>
        </p:nvSpPr>
        <p:spPr>
          <a:xfrm>
            <a:off x="4327920" y="4573440"/>
            <a:ext cx="2403720" cy="363960"/>
          </a:xfrm>
          <a:prstGeom prst="rect">
            <a:avLst/>
          </a:prstGeom>
          <a:solidFill>
            <a:srgbClr val="0369a3"/>
          </a:solidFill>
          <a:ln>
            <a:noFill/>
          </a:ln>
        </p:spPr>
        <p:style>
          <a:lnRef idx="1">
            <a:schemeClr val="accent2"/>
          </a:lnRef>
          <a:fillRef idx="3">
            <a:schemeClr val="accent2"/>
          </a:fillRef>
          <a:effectRef idx="2">
            <a:schemeClr val="accent2"/>
          </a:effectRef>
          <a:fontRef idx="minor"/>
        </p:style>
        <p:txBody>
          <a:bodyPr wrap="none" lIns="90000" rIns="90000" tIns="45000" bIns="45000" anchor="t">
            <a:spAutoFit/>
          </a:bodyPr>
          <a:p>
            <a:pPr defTabSz="914400">
              <a:lnSpc>
                <a:spcPct val="100000"/>
              </a:lnSpc>
            </a:pPr>
            <a:r>
              <a:rPr b="1" lang="en-US" sz="1800" strike="noStrike" u="none">
                <a:solidFill>
                  <a:schemeClr val="lt1"/>
                </a:solidFill>
                <a:uFillTx/>
                <a:latin typeface="Arial"/>
                <a:ea typeface="DejaVu Sans"/>
              </a:rPr>
              <a:t>SmartCharge Board</a:t>
            </a:r>
            <a:r>
              <a:rPr b="0" lang="en-US" sz="1800" strike="noStrike" u="none">
                <a:solidFill>
                  <a:schemeClr val="lt1"/>
                </a:solidFill>
                <a:uFillTx/>
                <a:latin typeface="Arial"/>
                <a:ea typeface="DejaVu Sans"/>
              </a:rPr>
              <a:t> </a:t>
            </a:r>
            <a:endParaRPr b="0" lang="en-US" sz="1800" strike="noStrike" u="none">
              <a:solidFill>
                <a:srgbClr val="ffffff"/>
              </a:solidFill>
              <a:uFillTx/>
              <a:latin typeface="Arial"/>
            </a:endParaRPr>
          </a:p>
        </p:txBody>
      </p:sp>
      <p:sp>
        <p:nvSpPr>
          <p:cNvPr id="103" name="文本框 14"/>
          <p:cNvSpPr/>
          <p:nvPr/>
        </p:nvSpPr>
        <p:spPr>
          <a:xfrm>
            <a:off x="6565680" y="2092320"/>
            <a:ext cx="3313080" cy="638280"/>
          </a:xfrm>
          <a:prstGeom prst="rect">
            <a:avLst/>
          </a:prstGeom>
          <a:solidFill>
            <a:srgbClr val="0369a3"/>
          </a:solidFill>
          <a:ln>
            <a:noFill/>
          </a:ln>
        </p:spPr>
        <p:style>
          <a:lnRef idx="1">
            <a:schemeClr val="accent2"/>
          </a:lnRef>
          <a:fillRef idx="3">
            <a:schemeClr val="accent2"/>
          </a:fillRef>
          <a:effectRef idx="2">
            <a:schemeClr val="accent2"/>
          </a:effectRef>
          <a:fontRef idx="minor"/>
        </p:style>
        <p:txBody>
          <a:bodyPr lIns="90000" rIns="90000" tIns="45000" bIns="45000" anchor="t">
            <a:spAutoFit/>
          </a:bodyPr>
          <a:p>
            <a:pPr defTabSz="914400">
              <a:lnSpc>
                <a:spcPct val="100000"/>
              </a:lnSpc>
            </a:pPr>
            <a:r>
              <a:rPr b="0" lang="en-US" sz="1800" strike="noStrike" u="none">
                <a:solidFill>
                  <a:schemeClr val="lt1"/>
                </a:solidFill>
                <a:uFillTx/>
                <a:latin typeface="Arial"/>
                <a:ea typeface="DejaVu Sans"/>
              </a:rPr>
              <a:t>Power supply,  Circuit breaker, Fuse, Wire connector, etc.</a:t>
            </a:r>
            <a:endParaRPr b="0" lang="en-US" sz="1800" strike="noStrike" u="none">
              <a:solidFill>
                <a:srgbClr val="ffffff"/>
              </a:solidFill>
              <a:uFillTx/>
              <a:latin typeface="Arial"/>
            </a:endParaRPr>
          </a:p>
        </p:txBody>
      </p:sp>
      <p:sp>
        <p:nvSpPr>
          <p:cNvPr id="104" name="加号 3"/>
          <p:cNvSpPr/>
          <p:nvPr/>
        </p:nvSpPr>
        <p:spPr>
          <a:xfrm>
            <a:off x="2360160" y="3522960"/>
            <a:ext cx="648360" cy="682560"/>
          </a:xfrm>
          <a:prstGeom prst="mathPlus">
            <a:avLst>
              <a:gd name="adj1" fmla="val 23520"/>
            </a:avLst>
          </a:prstGeom>
          <a:solidFill>
            <a:srgbClr val="0369a3"/>
          </a:solidFill>
          <a:ln>
            <a:noFill/>
          </a:ln>
        </p:spPr>
        <p:style>
          <a:lnRef idx="1">
            <a:schemeClr val="accent2"/>
          </a:lnRef>
          <a:fillRef idx="3">
            <a:schemeClr val="accent2"/>
          </a:fillRef>
          <a:effectRef idx="2">
            <a:schemeClr val="accent2"/>
          </a:effectRef>
          <a:fontRef idx="minor"/>
        </p:style>
        <p:txBody>
          <a:bodyPr lIns="90000" rIns="90000" tIns="45000" bIns="45000" anchor="ctr">
            <a:noAutofit/>
          </a:bodyPr>
          <a:p>
            <a:pPr>
              <a:lnSpc>
                <a:spcPct val="100000"/>
              </a:lnSpc>
            </a:pPr>
            <a:endParaRPr b="0" lang="en-US" sz="1800" strike="noStrike" u="none">
              <a:solidFill>
                <a:schemeClr val="lt1"/>
              </a:solidFill>
              <a:uFillTx/>
              <a:latin typeface="Arial"/>
              <a:ea typeface="DejaVu Sans"/>
            </a:endParaRPr>
          </a:p>
        </p:txBody>
      </p:sp>
      <p:sp>
        <p:nvSpPr>
          <p:cNvPr id="105" name="加号 4"/>
          <p:cNvSpPr/>
          <p:nvPr/>
        </p:nvSpPr>
        <p:spPr>
          <a:xfrm>
            <a:off x="6069960" y="3522960"/>
            <a:ext cx="648360" cy="682560"/>
          </a:xfrm>
          <a:prstGeom prst="mathPlus">
            <a:avLst>
              <a:gd name="adj1" fmla="val 23520"/>
            </a:avLst>
          </a:prstGeom>
          <a:solidFill>
            <a:srgbClr val="0369a3"/>
          </a:solidFill>
          <a:ln>
            <a:noFill/>
          </a:ln>
        </p:spPr>
        <p:style>
          <a:lnRef idx="1">
            <a:schemeClr val="accent2"/>
          </a:lnRef>
          <a:fillRef idx="3">
            <a:schemeClr val="accent2"/>
          </a:fillRef>
          <a:effectRef idx="2">
            <a:schemeClr val="accent2"/>
          </a:effectRef>
          <a:fontRef idx="minor"/>
        </p:style>
        <p:txBody>
          <a:bodyPr lIns="90000" rIns="90000" tIns="45000" bIns="45000" anchor="ctr">
            <a:noAutofit/>
          </a:bodyPr>
          <a:p>
            <a:pPr>
              <a:lnSpc>
                <a:spcPct val="100000"/>
              </a:lnSpc>
            </a:pPr>
            <a:endParaRPr b="0" lang="en-US" sz="1800" strike="noStrike" u="none">
              <a:solidFill>
                <a:schemeClr val="lt1"/>
              </a:solidFill>
              <a:uFillTx/>
              <a:latin typeface="Arial"/>
              <a:ea typeface="DejaVu Sans"/>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6" name="PlaceHolder 11"/>
          <p:cNvSpPr/>
          <p:nvPr/>
        </p:nvSpPr>
        <p:spPr>
          <a:xfrm>
            <a:off x="242280" y="442080"/>
            <a:ext cx="7468920" cy="942840"/>
          </a:xfrm>
          <a:prstGeom prst="rect">
            <a:avLst/>
          </a:prstGeom>
          <a:noFill/>
          <a:ln w="0">
            <a:noFill/>
          </a:ln>
        </p:spPr>
        <p:style>
          <a:lnRef idx="0"/>
          <a:fillRef idx="0"/>
          <a:effectRef idx="0"/>
          <a:fontRef idx="minor"/>
        </p:style>
        <p:txBody>
          <a:bodyPr lIns="0" rIns="0" tIns="0" bIns="0" anchor="ctr">
            <a:noAutofit/>
          </a:bodyPr>
          <a:p>
            <a:pPr defTabSz="914400">
              <a:lnSpc>
                <a:spcPct val="90000"/>
              </a:lnSpc>
            </a:pPr>
            <a:r>
              <a:rPr b="0" lang="en-US" sz="3600" strike="noStrike" u="none">
                <a:solidFill>
                  <a:srgbClr val="000000"/>
                </a:solidFill>
                <a:uFillTx/>
                <a:latin typeface="Arial"/>
                <a:ea typeface="DejaVu Sans"/>
              </a:rPr>
              <a:t>Main functional components</a:t>
            </a:r>
            <a:endParaRPr b="0" lang="en-US" sz="3600" strike="noStrike" u="none">
              <a:solidFill>
                <a:srgbClr val="000000"/>
              </a:solidFill>
              <a:uFillTx/>
              <a:latin typeface="Arial"/>
            </a:endParaRPr>
          </a:p>
        </p:txBody>
      </p:sp>
      <p:pic>
        <p:nvPicPr>
          <p:cNvPr id="107" name="图片 5" descr=""/>
          <p:cNvPicPr/>
          <p:nvPr/>
        </p:nvPicPr>
        <p:blipFill>
          <a:blip r:embed="rId1"/>
          <a:stretch/>
        </p:blipFill>
        <p:spPr>
          <a:xfrm>
            <a:off x="661320" y="1968840"/>
            <a:ext cx="1652400" cy="1510920"/>
          </a:xfrm>
          <a:prstGeom prst="rect">
            <a:avLst/>
          </a:prstGeom>
          <a:ln w="0">
            <a:noFill/>
          </a:ln>
        </p:spPr>
      </p:pic>
      <p:pic>
        <p:nvPicPr>
          <p:cNvPr id="108" name="图片 8" descr=""/>
          <p:cNvPicPr/>
          <p:nvPr/>
        </p:nvPicPr>
        <p:blipFill>
          <a:blip r:embed="rId2"/>
          <a:stretch/>
        </p:blipFill>
        <p:spPr>
          <a:xfrm>
            <a:off x="922680" y="4338720"/>
            <a:ext cx="1652400" cy="1310040"/>
          </a:xfrm>
          <a:prstGeom prst="rect">
            <a:avLst/>
          </a:prstGeom>
          <a:ln w="0">
            <a:noFill/>
          </a:ln>
        </p:spPr>
      </p:pic>
      <p:sp>
        <p:nvSpPr>
          <p:cNvPr id="109" name="文本框 2"/>
          <p:cNvSpPr/>
          <p:nvPr/>
        </p:nvSpPr>
        <p:spPr>
          <a:xfrm>
            <a:off x="1604160" y="1911600"/>
            <a:ext cx="1553040" cy="363960"/>
          </a:xfrm>
          <a:prstGeom prst="rect">
            <a:avLst/>
          </a:prstGeom>
          <a:solidFill>
            <a:srgbClr val="0369a3"/>
          </a:solidFill>
          <a:ln>
            <a:noFill/>
          </a:ln>
        </p:spPr>
        <p:style>
          <a:lnRef idx="1">
            <a:schemeClr val="accent2"/>
          </a:lnRef>
          <a:fillRef idx="3">
            <a:schemeClr val="accent2"/>
          </a:fillRef>
          <a:effectRef idx="2">
            <a:schemeClr val="accent2"/>
          </a:effectRef>
          <a:fontRef idx="minor"/>
        </p:style>
        <p:txBody>
          <a:bodyPr wrap="none" lIns="90000" rIns="90000" tIns="45000" bIns="45000" anchor="t">
            <a:spAutoFit/>
          </a:bodyPr>
          <a:p>
            <a:pPr defTabSz="914400">
              <a:lnSpc>
                <a:spcPct val="100000"/>
              </a:lnSpc>
            </a:pPr>
            <a:r>
              <a:rPr b="0" lang="en-US" sz="1800" strike="noStrike" u="none">
                <a:solidFill>
                  <a:schemeClr val="lt1"/>
                </a:solidFill>
                <a:uFillTx/>
                <a:latin typeface="Arial"/>
                <a:ea typeface="DejaVu Sans"/>
              </a:rPr>
              <a:t>Shelly sensor</a:t>
            </a:r>
            <a:endParaRPr b="0" lang="en-US" sz="1800" strike="noStrike" u="none">
              <a:solidFill>
                <a:srgbClr val="ffffff"/>
              </a:solidFill>
              <a:uFillTx/>
              <a:latin typeface="Arial"/>
            </a:endParaRPr>
          </a:p>
        </p:txBody>
      </p:sp>
      <p:sp>
        <p:nvSpPr>
          <p:cNvPr id="110" name="文本框 5"/>
          <p:cNvSpPr/>
          <p:nvPr/>
        </p:nvSpPr>
        <p:spPr>
          <a:xfrm>
            <a:off x="2042640" y="4338720"/>
            <a:ext cx="790560" cy="363960"/>
          </a:xfrm>
          <a:prstGeom prst="rect">
            <a:avLst/>
          </a:prstGeom>
          <a:solidFill>
            <a:srgbClr val="0369a3"/>
          </a:solidFill>
          <a:ln>
            <a:noFill/>
          </a:ln>
        </p:spPr>
        <p:style>
          <a:lnRef idx="1">
            <a:schemeClr val="accent2"/>
          </a:lnRef>
          <a:fillRef idx="3">
            <a:schemeClr val="accent2"/>
          </a:fillRef>
          <a:effectRef idx="2">
            <a:schemeClr val="accent2"/>
          </a:effectRef>
          <a:fontRef idx="minor"/>
        </p:style>
        <p:txBody>
          <a:bodyPr wrap="none" lIns="90000" rIns="90000" tIns="45000" bIns="45000" anchor="t">
            <a:spAutoFit/>
          </a:bodyPr>
          <a:p>
            <a:pPr defTabSz="914400">
              <a:lnSpc>
                <a:spcPct val="100000"/>
              </a:lnSpc>
            </a:pPr>
            <a:r>
              <a:rPr b="0" lang="en-US" sz="1800" strike="noStrike" u="none">
                <a:solidFill>
                  <a:schemeClr val="lt1"/>
                </a:solidFill>
                <a:uFillTx/>
                <a:latin typeface="Arial"/>
                <a:ea typeface="DejaVu Sans"/>
              </a:rPr>
              <a:t>EVSE</a:t>
            </a:r>
            <a:endParaRPr b="0" lang="en-US" sz="1800" strike="noStrike" u="none">
              <a:solidFill>
                <a:srgbClr val="ffffff"/>
              </a:solidFill>
              <a:uFillTx/>
              <a:latin typeface="Arial"/>
            </a:endParaRPr>
          </a:p>
        </p:txBody>
      </p:sp>
      <p:sp>
        <p:nvSpPr>
          <p:cNvPr id="111" name="文本框 6"/>
          <p:cNvSpPr/>
          <p:nvPr/>
        </p:nvSpPr>
        <p:spPr>
          <a:xfrm>
            <a:off x="3831840" y="1911600"/>
            <a:ext cx="5015520" cy="1461240"/>
          </a:xfrm>
          <a:prstGeom prst="rect">
            <a:avLst/>
          </a:prstGeom>
          <a:solidFill>
            <a:srgbClr val="0369a3"/>
          </a:solidFill>
          <a:ln>
            <a:noFill/>
          </a:ln>
        </p:spPr>
        <p:style>
          <a:lnRef idx="1">
            <a:schemeClr val="accent2"/>
          </a:lnRef>
          <a:fillRef idx="3">
            <a:schemeClr val="accent2"/>
          </a:fillRef>
          <a:effectRef idx="2">
            <a:schemeClr val="accent2"/>
          </a:effectRef>
          <a:fontRef idx="minor"/>
        </p:style>
        <p:txBody>
          <a:bodyPr lIns="90000" rIns="90000" tIns="45000" bIns="45000" anchor="t">
            <a:spAutoFit/>
          </a:bodyPr>
          <a:p>
            <a:pPr defTabSz="914400">
              <a:lnSpc>
                <a:spcPct val="100000"/>
              </a:lnSpc>
            </a:pPr>
            <a:r>
              <a:rPr b="0" lang="en-US" sz="1800" strike="noStrike" u="none">
                <a:solidFill>
                  <a:schemeClr val="lt1"/>
                </a:solidFill>
                <a:uFillTx/>
                <a:latin typeface="Arial"/>
                <a:ea typeface="DejaVu Sans"/>
              </a:rPr>
              <a:t>Shelly Pro 3EM</a:t>
            </a:r>
            <a:endParaRPr b="0" lang="en-US" sz="1800" strike="noStrike" u="none">
              <a:solidFill>
                <a:srgbClr val="ffffff"/>
              </a:solidFill>
              <a:uFillTx/>
              <a:latin typeface="Arial"/>
            </a:endParaRPr>
          </a:p>
          <a:p>
            <a:pPr marL="285840" indent="-285840" defTabSz="914400">
              <a:lnSpc>
                <a:spcPct val="100000"/>
              </a:lnSpc>
              <a:buClr>
                <a:srgbClr val="ffffff"/>
              </a:buClr>
              <a:buFont typeface="Arial"/>
              <a:buChar char="•"/>
            </a:pPr>
            <a:r>
              <a:rPr b="0" lang="en-US" sz="1800" strike="noStrike" u="none">
                <a:solidFill>
                  <a:schemeClr val="lt1"/>
                </a:solidFill>
                <a:uFillTx/>
                <a:latin typeface="Arial"/>
                <a:ea typeface="DejaVu Sans"/>
              </a:rPr>
              <a:t>3 current clamps measure the 3-phase  current: used for </a:t>
            </a:r>
            <a:r>
              <a:rPr b="1" lang="en-US" sz="1800" strike="noStrike" u="none">
                <a:solidFill>
                  <a:schemeClr val="lt1"/>
                </a:solidFill>
                <a:uFillTx/>
                <a:latin typeface="Arial"/>
                <a:ea typeface="DejaVu Sans"/>
              </a:rPr>
              <a:t>Data Visualization</a:t>
            </a:r>
            <a:r>
              <a:rPr b="0" lang="en-US" sz="1800" strike="noStrike" u="none">
                <a:solidFill>
                  <a:schemeClr val="lt1"/>
                </a:solidFill>
                <a:uFillTx/>
                <a:latin typeface="Arial"/>
                <a:ea typeface="DejaVu Sans"/>
              </a:rPr>
              <a:t>.</a:t>
            </a:r>
            <a:endParaRPr b="0" lang="en-US" sz="1800" strike="noStrike" u="none">
              <a:solidFill>
                <a:srgbClr val="ffffff"/>
              </a:solidFill>
              <a:uFillTx/>
              <a:latin typeface="Arial"/>
            </a:endParaRPr>
          </a:p>
          <a:p>
            <a:pPr marL="285840" indent="-285840" defTabSz="914400">
              <a:lnSpc>
                <a:spcPct val="100000"/>
              </a:lnSpc>
              <a:buClr>
                <a:srgbClr val="ffffff"/>
              </a:buClr>
              <a:buFont typeface="Arial"/>
              <a:buChar char="•"/>
            </a:pPr>
            <a:r>
              <a:rPr b="0" lang="en-US" sz="1800" strike="noStrike" u="none">
                <a:solidFill>
                  <a:schemeClr val="lt1"/>
                </a:solidFill>
                <a:uFillTx/>
                <a:latin typeface="Arial"/>
                <a:ea typeface="DejaVu Sans"/>
              </a:rPr>
              <a:t>Record total charged energy: used for the </a:t>
            </a:r>
            <a:r>
              <a:rPr b="1" lang="en-US" sz="1800" strike="noStrike" u="none">
                <a:solidFill>
                  <a:schemeClr val="lt1"/>
                </a:solidFill>
                <a:uFillTx/>
                <a:latin typeface="Arial"/>
                <a:ea typeface="DejaVu Sans"/>
              </a:rPr>
              <a:t>Calibration</a:t>
            </a:r>
            <a:r>
              <a:rPr b="0" lang="en-US" sz="1800" strike="noStrike" u="none">
                <a:solidFill>
                  <a:schemeClr val="lt1"/>
                </a:solidFill>
                <a:uFillTx/>
                <a:latin typeface="Arial"/>
                <a:ea typeface="DejaVu Sans"/>
              </a:rPr>
              <a:t> of the charge plan.</a:t>
            </a:r>
            <a:endParaRPr b="0" lang="en-US" sz="1800" strike="noStrike" u="none">
              <a:solidFill>
                <a:srgbClr val="ffffff"/>
              </a:solidFill>
              <a:uFillTx/>
              <a:latin typeface="Arial"/>
            </a:endParaRPr>
          </a:p>
        </p:txBody>
      </p:sp>
      <p:sp>
        <p:nvSpPr>
          <p:cNvPr id="112" name="文本框 7"/>
          <p:cNvSpPr/>
          <p:nvPr/>
        </p:nvSpPr>
        <p:spPr>
          <a:xfrm>
            <a:off x="3831840" y="4338720"/>
            <a:ext cx="5015520" cy="2284200"/>
          </a:xfrm>
          <a:prstGeom prst="rect">
            <a:avLst/>
          </a:prstGeom>
          <a:solidFill>
            <a:srgbClr val="0369a3"/>
          </a:solidFill>
          <a:ln>
            <a:noFill/>
          </a:ln>
        </p:spPr>
        <p:style>
          <a:lnRef idx="1">
            <a:schemeClr val="accent2"/>
          </a:lnRef>
          <a:fillRef idx="3">
            <a:schemeClr val="accent2"/>
          </a:fillRef>
          <a:effectRef idx="2">
            <a:schemeClr val="accent2"/>
          </a:effectRef>
          <a:fontRef idx="minor"/>
        </p:style>
        <p:txBody>
          <a:bodyPr lIns="90000" rIns="90000" tIns="45000" bIns="45000" anchor="t">
            <a:spAutoFit/>
          </a:bodyPr>
          <a:p>
            <a:pPr defTabSz="914400">
              <a:lnSpc>
                <a:spcPct val="100000"/>
              </a:lnSpc>
            </a:pPr>
            <a:r>
              <a:rPr b="0" lang="en-US" sz="1800" strike="noStrike" u="none">
                <a:solidFill>
                  <a:schemeClr val="lt1"/>
                </a:solidFill>
                <a:uFillTx/>
                <a:latin typeface="Arial"/>
                <a:ea typeface="DejaVu Sans"/>
              </a:rPr>
              <a:t>Electric Vehicle Supply Equipment</a:t>
            </a:r>
            <a:endParaRPr b="0" lang="en-US" sz="1800" strike="noStrike" u="none">
              <a:solidFill>
                <a:srgbClr val="ffffff"/>
              </a:solidFill>
              <a:uFillTx/>
              <a:latin typeface="Arial"/>
            </a:endParaRPr>
          </a:p>
          <a:p>
            <a:pPr marL="285840" indent="-285840" defTabSz="914400">
              <a:lnSpc>
                <a:spcPct val="100000"/>
              </a:lnSpc>
              <a:buClr>
                <a:srgbClr val="ffffff"/>
              </a:buClr>
              <a:buFont typeface="Arial"/>
              <a:buChar char="•"/>
            </a:pPr>
            <a:r>
              <a:rPr b="0" lang="en-US" sz="1800" strike="noStrike" u="none">
                <a:solidFill>
                  <a:schemeClr val="lt1"/>
                </a:solidFill>
                <a:uFillTx/>
                <a:latin typeface="Arial"/>
                <a:ea typeface="DejaVu Sans"/>
              </a:rPr>
              <a:t>Communicate with EV in the form of PWM signal and voltage level, indicating the </a:t>
            </a:r>
            <a:r>
              <a:rPr b="1" lang="en-US" sz="1800" strike="noStrike" u="none">
                <a:solidFill>
                  <a:schemeClr val="lt1"/>
                </a:solidFill>
                <a:uFillTx/>
                <a:latin typeface="Arial"/>
                <a:ea typeface="DejaVu Sans"/>
              </a:rPr>
              <a:t>maximal allowed current</a:t>
            </a:r>
            <a:r>
              <a:rPr b="0" lang="en-US" sz="1800" strike="noStrike" u="none">
                <a:solidFill>
                  <a:schemeClr val="lt1"/>
                </a:solidFill>
                <a:uFillTx/>
                <a:latin typeface="Arial"/>
                <a:ea typeface="DejaVu Sans"/>
              </a:rPr>
              <a:t> and </a:t>
            </a:r>
            <a:r>
              <a:rPr b="1" lang="en-US" sz="1800" strike="noStrike" u="none">
                <a:solidFill>
                  <a:schemeClr val="lt1"/>
                </a:solidFill>
                <a:uFillTx/>
                <a:latin typeface="Arial"/>
                <a:ea typeface="DejaVu Sans"/>
              </a:rPr>
              <a:t>vehicle state</a:t>
            </a:r>
            <a:r>
              <a:rPr b="0" lang="en-US" sz="1800" strike="noStrike" u="none">
                <a:solidFill>
                  <a:schemeClr val="lt1"/>
                </a:solidFill>
                <a:uFillTx/>
                <a:latin typeface="Arial"/>
                <a:ea typeface="DejaVu Sans"/>
              </a:rPr>
              <a:t>.</a:t>
            </a:r>
            <a:endParaRPr b="0" lang="en-US" sz="1800" strike="noStrike" u="none">
              <a:solidFill>
                <a:srgbClr val="ffffff"/>
              </a:solidFill>
              <a:uFillTx/>
              <a:latin typeface="Arial"/>
            </a:endParaRPr>
          </a:p>
          <a:p>
            <a:pPr marL="285840" indent="-285840" defTabSz="914400">
              <a:lnSpc>
                <a:spcPct val="100000"/>
              </a:lnSpc>
              <a:buClr>
                <a:srgbClr val="ffffff"/>
              </a:buClr>
              <a:buFont typeface="Arial"/>
              <a:buChar char="•"/>
            </a:pPr>
            <a:r>
              <a:rPr b="0" lang="en-US" sz="1800" strike="noStrike" u="none">
                <a:solidFill>
                  <a:schemeClr val="lt1"/>
                </a:solidFill>
                <a:uFillTx/>
                <a:latin typeface="Arial"/>
                <a:ea typeface="DejaVu Sans"/>
              </a:rPr>
              <a:t>Controlled by </a:t>
            </a:r>
            <a:r>
              <a:rPr b="1" lang="en-US" sz="1800" strike="noStrike" u="none">
                <a:solidFill>
                  <a:schemeClr val="lt1"/>
                </a:solidFill>
                <a:uFillTx/>
                <a:latin typeface="Arial"/>
                <a:ea typeface="DejaVu Sans"/>
              </a:rPr>
              <a:t>reading/writing</a:t>
            </a:r>
            <a:r>
              <a:rPr b="0" lang="en-US" sz="1800" strike="noStrike" u="none">
                <a:solidFill>
                  <a:schemeClr val="lt1"/>
                </a:solidFill>
                <a:uFillTx/>
                <a:latin typeface="Arial"/>
                <a:ea typeface="DejaVu Sans"/>
              </a:rPr>
              <a:t> the corresponding </a:t>
            </a:r>
            <a:r>
              <a:rPr b="1" lang="en-US" sz="1800" strike="noStrike" u="none">
                <a:solidFill>
                  <a:schemeClr val="lt1"/>
                </a:solidFill>
                <a:uFillTx/>
                <a:latin typeface="Arial"/>
                <a:ea typeface="DejaVu Sans"/>
              </a:rPr>
              <a:t>registers</a:t>
            </a:r>
            <a:r>
              <a:rPr b="0" lang="en-US" sz="1800" strike="noStrike" u="none">
                <a:solidFill>
                  <a:schemeClr val="lt1"/>
                </a:solidFill>
                <a:uFillTx/>
                <a:latin typeface="Arial"/>
                <a:ea typeface="DejaVu Sans"/>
              </a:rPr>
              <a:t> via </a:t>
            </a:r>
            <a:r>
              <a:rPr b="1" lang="en-US" sz="1800" strike="noStrike" u="none">
                <a:solidFill>
                  <a:schemeClr val="lt1"/>
                </a:solidFill>
                <a:uFillTx/>
                <a:latin typeface="Arial"/>
                <a:ea typeface="DejaVu Sans"/>
              </a:rPr>
              <a:t>Modbus</a:t>
            </a:r>
            <a:r>
              <a:rPr b="0" lang="en-US" sz="1800" strike="noStrike" u="none">
                <a:solidFill>
                  <a:schemeClr val="lt1"/>
                </a:solidFill>
                <a:uFillTx/>
                <a:latin typeface="Arial"/>
                <a:ea typeface="DejaVu Sans"/>
              </a:rPr>
              <a:t> communication</a:t>
            </a:r>
            <a:endParaRPr b="0" lang="en-US" sz="1800" strike="noStrike" u="none">
              <a:solidFill>
                <a:srgbClr val="ffffff"/>
              </a:solidFill>
              <a:uFillTx/>
              <a:latin typeface="Arial"/>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3" name="箭头: 下 63"/>
          <p:cNvSpPr/>
          <p:nvPr/>
        </p:nvSpPr>
        <p:spPr>
          <a:xfrm>
            <a:off x="8516520" y="3978000"/>
            <a:ext cx="221040" cy="2100960"/>
          </a:xfrm>
          <a:prstGeom prst="downArrow">
            <a:avLst>
              <a:gd name="adj1" fmla="val 50000"/>
              <a:gd name="adj2" fmla="val 50000"/>
            </a:avLst>
          </a:prstGeom>
          <a:solidFill>
            <a:schemeClr val="accent3">
              <a:lumMod val="60000"/>
              <a:lumOff val="40000"/>
            </a:schemeClr>
          </a:solidFill>
          <a:ln>
            <a:noFill/>
          </a:ln>
        </p:spPr>
        <p:style>
          <a:lnRef idx="1">
            <a:schemeClr val="accent2"/>
          </a:lnRef>
          <a:fillRef idx="3">
            <a:schemeClr val="accent2"/>
          </a:fillRef>
          <a:effectRef idx="2">
            <a:schemeClr val="accent2"/>
          </a:effectRef>
          <a:fontRef idx="minor"/>
        </p:style>
        <p:txBody>
          <a:bodyPr lIns="90000" rIns="90000" tIns="45000" bIns="45000" anchor="ctr">
            <a:noAutofit/>
          </a:bodyPr>
          <a:p>
            <a:pPr>
              <a:lnSpc>
                <a:spcPct val="100000"/>
              </a:lnSpc>
            </a:pPr>
            <a:endParaRPr b="0" lang="en-US" sz="1800" strike="noStrike" u="none">
              <a:solidFill>
                <a:schemeClr val="lt1"/>
              </a:solidFill>
              <a:uFillTx/>
              <a:latin typeface="Arial"/>
              <a:ea typeface="DejaVu Sans"/>
            </a:endParaRPr>
          </a:p>
        </p:txBody>
      </p:sp>
      <p:sp>
        <p:nvSpPr>
          <p:cNvPr id="114" name="箭头: 左弧形 4"/>
          <p:cNvSpPr/>
          <p:nvPr/>
        </p:nvSpPr>
        <p:spPr>
          <a:xfrm flipH="1">
            <a:off x="4921200" y="3101760"/>
            <a:ext cx="2721240" cy="608760"/>
          </a:xfrm>
          <a:prstGeom prst="curvedRightArrow">
            <a:avLst>
              <a:gd name="adj1" fmla="val 25000"/>
              <a:gd name="adj2" fmla="val 50000"/>
              <a:gd name="adj3" fmla="val 25000"/>
            </a:avLst>
          </a:prstGeom>
          <a:solidFill>
            <a:schemeClr val="accent2"/>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nSpc>
                <a:spcPct val="100000"/>
              </a:lnSpc>
            </a:pPr>
            <a:endParaRPr b="0" lang="en-US" sz="1800" strike="noStrike" u="none">
              <a:solidFill>
                <a:schemeClr val="dk1"/>
              </a:solidFill>
              <a:uFillTx/>
              <a:latin typeface="Arial"/>
              <a:ea typeface="DejaVu Sans"/>
            </a:endParaRPr>
          </a:p>
        </p:txBody>
      </p:sp>
      <p:sp>
        <p:nvSpPr>
          <p:cNvPr id="115" name="PlaceHolder 12"/>
          <p:cNvSpPr/>
          <p:nvPr/>
        </p:nvSpPr>
        <p:spPr>
          <a:xfrm>
            <a:off x="242280" y="442080"/>
            <a:ext cx="7468920" cy="942840"/>
          </a:xfrm>
          <a:prstGeom prst="rect">
            <a:avLst/>
          </a:prstGeom>
          <a:noFill/>
          <a:ln w="0">
            <a:noFill/>
          </a:ln>
        </p:spPr>
        <p:style>
          <a:lnRef idx="0"/>
          <a:fillRef idx="0"/>
          <a:effectRef idx="0"/>
          <a:fontRef idx="minor"/>
        </p:style>
        <p:txBody>
          <a:bodyPr lIns="0" rIns="0" tIns="0" bIns="0" anchor="ctr">
            <a:noAutofit/>
          </a:bodyPr>
          <a:p>
            <a:pPr defTabSz="914400">
              <a:lnSpc>
                <a:spcPct val="90000"/>
              </a:lnSpc>
            </a:pPr>
            <a:r>
              <a:rPr b="0" lang="en-US" sz="3600" strike="noStrike" u="none">
                <a:solidFill>
                  <a:srgbClr val="000000"/>
                </a:solidFill>
                <a:uFillTx/>
                <a:latin typeface="Arial"/>
                <a:ea typeface="DejaVu Sans"/>
              </a:rPr>
              <a:t>Main functional components</a:t>
            </a:r>
            <a:endParaRPr b="0" lang="en-US" sz="3600" strike="noStrike" u="none">
              <a:solidFill>
                <a:srgbClr val="000000"/>
              </a:solidFill>
              <a:uFillTx/>
              <a:latin typeface="Arial"/>
            </a:endParaRPr>
          </a:p>
        </p:txBody>
      </p:sp>
      <p:pic>
        <p:nvPicPr>
          <p:cNvPr id="116" name="图片 10" descr=""/>
          <p:cNvPicPr/>
          <p:nvPr/>
        </p:nvPicPr>
        <p:blipFill>
          <a:blip r:embed="rId1"/>
          <a:srcRect l="30390" t="36178" r="26017" b="23970"/>
          <a:stretch/>
        </p:blipFill>
        <p:spPr>
          <a:xfrm rot="16200000">
            <a:off x="5808600" y="2745000"/>
            <a:ext cx="922680" cy="1124280"/>
          </a:xfrm>
          <a:prstGeom prst="rect">
            <a:avLst/>
          </a:prstGeom>
          <a:ln w="0">
            <a:solidFill>
              <a:srgbClr val="0070c0"/>
            </a:solidFill>
          </a:ln>
        </p:spPr>
      </p:pic>
      <p:pic>
        <p:nvPicPr>
          <p:cNvPr id="117" name="图片 12" descr=""/>
          <p:cNvPicPr/>
          <p:nvPr/>
        </p:nvPicPr>
        <p:blipFill>
          <a:blip r:embed="rId2"/>
          <a:srcRect l="10113" t="32138" r="20485" b="32839"/>
          <a:stretch/>
        </p:blipFill>
        <p:spPr>
          <a:xfrm rot="16200000">
            <a:off x="2634120" y="2932200"/>
            <a:ext cx="2488320" cy="1673280"/>
          </a:xfrm>
          <a:prstGeom prst="rect">
            <a:avLst/>
          </a:prstGeom>
          <a:ln w="0">
            <a:solidFill>
              <a:srgbClr val="0070c0"/>
            </a:solidFill>
          </a:ln>
        </p:spPr>
      </p:pic>
      <p:pic>
        <p:nvPicPr>
          <p:cNvPr id="118" name="图片 13" descr=""/>
          <p:cNvPicPr/>
          <p:nvPr/>
        </p:nvPicPr>
        <p:blipFill>
          <a:blip r:embed="rId3"/>
          <a:srcRect l="32377" t="27646" r="27550" b="26846"/>
          <a:stretch/>
        </p:blipFill>
        <p:spPr>
          <a:xfrm rot="16200000">
            <a:off x="3477240" y="5324040"/>
            <a:ext cx="998640" cy="1512000"/>
          </a:xfrm>
          <a:prstGeom prst="rect">
            <a:avLst/>
          </a:prstGeom>
          <a:ln w="0">
            <a:solidFill>
              <a:srgbClr val="0070c0"/>
            </a:solidFill>
          </a:ln>
        </p:spPr>
      </p:pic>
      <p:pic>
        <p:nvPicPr>
          <p:cNvPr id="119" name="图片 16" descr=""/>
          <p:cNvPicPr/>
          <p:nvPr/>
        </p:nvPicPr>
        <p:blipFill>
          <a:blip r:embed="rId4"/>
          <a:stretch/>
        </p:blipFill>
        <p:spPr>
          <a:xfrm>
            <a:off x="242280" y="2868840"/>
            <a:ext cx="1284120" cy="1174320"/>
          </a:xfrm>
          <a:prstGeom prst="rect">
            <a:avLst/>
          </a:prstGeom>
          <a:ln w="0">
            <a:solidFill>
              <a:srgbClr val="0070c0"/>
            </a:solidFill>
          </a:ln>
        </p:spPr>
      </p:pic>
      <p:pic>
        <p:nvPicPr>
          <p:cNvPr id="120" name="图片 17" descr=""/>
          <p:cNvPicPr/>
          <p:nvPr/>
        </p:nvPicPr>
        <p:blipFill>
          <a:blip r:embed="rId5"/>
          <a:stretch/>
        </p:blipFill>
        <p:spPr>
          <a:xfrm>
            <a:off x="7738920" y="2547720"/>
            <a:ext cx="1673280" cy="1326240"/>
          </a:xfrm>
          <a:prstGeom prst="rect">
            <a:avLst/>
          </a:prstGeom>
          <a:ln w="0">
            <a:solidFill>
              <a:srgbClr val="0369a3"/>
            </a:solidFill>
          </a:ln>
        </p:spPr>
      </p:pic>
      <p:pic>
        <p:nvPicPr>
          <p:cNvPr id="121" name="图片 18" descr=""/>
          <p:cNvPicPr/>
          <p:nvPr/>
        </p:nvPicPr>
        <p:blipFill>
          <a:blip r:embed="rId6"/>
          <a:stretch/>
        </p:blipFill>
        <p:spPr>
          <a:xfrm>
            <a:off x="1879200" y="2633040"/>
            <a:ext cx="736560" cy="608760"/>
          </a:xfrm>
          <a:prstGeom prst="rect">
            <a:avLst/>
          </a:prstGeom>
          <a:ln w="0">
            <a:noFill/>
          </a:ln>
        </p:spPr>
      </p:pic>
      <p:sp>
        <p:nvSpPr>
          <p:cNvPr id="122" name="矩形 3"/>
          <p:cNvSpPr/>
          <p:nvPr/>
        </p:nvSpPr>
        <p:spPr>
          <a:xfrm>
            <a:off x="4549320" y="2916000"/>
            <a:ext cx="257400" cy="980640"/>
          </a:xfrm>
          <a:prstGeom prst="rect">
            <a:avLst/>
          </a:prstGeom>
          <a:solidFill>
            <a:srgbClr val="ffffff"/>
          </a:solidFill>
          <a:ln w="28575">
            <a:solidFill>
              <a:srgbClr val="000000"/>
            </a:solidFill>
          </a:ln>
        </p:spPr>
        <p:style>
          <a:lnRef idx="2">
            <a:schemeClr val="accent2"/>
          </a:lnRef>
          <a:fillRef idx="1">
            <a:schemeClr val="lt1"/>
          </a:fillRef>
          <a:effectRef idx="0">
            <a:schemeClr val="accent2"/>
          </a:effectRef>
          <a:fontRef idx="minor"/>
        </p:style>
        <p:txBody>
          <a:bodyPr lIns="90000" rIns="90000" tIns="45000" bIns="45000" anchor="ctr">
            <a:noAutofit/>
          </a:bodyPr>
          <a:p>
            <a:pPr algn="ctr" defTabSz="914400">
              <a:lnSpc>
                <a:spcPct val="100000"/>
              </a:lnSpc>
            </a:pPr>
            <a:r>
              <a:rPr b="0" lang="en-US" sz="1600" strike="noStrike" u="none">
                <a:solidFill>
                  <a:schemeClr val="dk1"/>
                </a:solidFill>
                <a:uFillTx/>
                <a:latin typeface="Arial"/>
                <a:ea typeface="DejaVu Sans"/>
              </a:rPr>
              <a:t>GPIO</a:t>
            </a:r>
            <a:endParaRPr b="0" lang="en-US" sz="1600" strike="noStrike" u="none">
              <a:solidFill>
                <a:srgbClr val="000000"/>
              </a:solidFill>
              <a:uFillTx/>
              <a:latin typeface="Arial"/>
            </a:endParaRPr>
          </a:p>
        </p:txBody>
      </p:sp>
      <p:sp>
        <p:nvSpPr>
          <p:cNvPr id="123" name="矩形 7"/>
          <p:cNvSpPr/>
          <p:nvPr/>
        </p:nvSpPr>
        <p:spPr>
          <a:xfrm>
            <a:off x="3564360" y="4871880"/>
            <a:ext cx="797400" cy="281520"/>
          </a:xfrm>
          <a:prstGeom prst="rect">
            <a:avLst/>
          </a:prstGeom>
          <a:solidFill>
            <a:srgbClr val="ffffff"/>
          </a:solidFill>
          <a:ln w="28575">
            <a:solidFill>
              <a:srgbClr val="000000"/>
            </a:solidFill>
          </a:ln>
        </p:spPr>
        <p:style>
          <a:lnRef idx="2">
            <a:schemeClr val="accent2"/>
          </a:lnRef>
          <a:fillRef idx="1">
            <a:schemeClr val="lt1"/>
          </a:fillRef>
          <a:effectRef idx="0">
            <a:schemeClr val="accent2"/>
          </a:effectRef>
          <a:fontRef idx="minor"/>
        </p:style>
        <p:txBody>
          <a:bodyPr lIns="90000" rIns="90000" tIns="45000" bIns="45000" anchor="ctr">
            <a:noAutofit/>
          </a:bodyPr>
          <a:p>
            <a:pPr algn="ctr" defTabSz="914400">
              <a:lnSpc>
                <a:spcPct val="100000"/>
              </a:lnSpc>
            </a:pPr>
            <a:r>
              <a:rPr b="0" lang="en-US" sz="1600" strike="noStrike" u="none">
                <a:solidFill>
                  <a:schemeClr val="dk1"/>
                </a:solidFill>
                <a:uFillTx/>
                <a:latin typeface="Arial"/>
                <a:ea typeface="DejaVu Sans"/>
              </a:rPr>
              <a:t>GPIO</a:t>
            </a:r>
            <a:endParaRPr b="0" lang="en-US" sz="1600" strike="noStrike" u="none">
              <a:solidFill>
                <a:srgbClr val="000000"/>
              </a:solidFill>
              <a:uFillTx/>
              <a:latin typeface="Arial"/>
            </a:endParaRPr>
          </a:p>
        </p:txBody>
      </p:sp>
      <p:sp>
        <p:nvSpPr>
          <p:cNvPr id="124" name="箭头: 左弧形 5"/>
          <p:cNvSpPr/>
          <p:nvPr/>
        </p:nvSpPr>
        <p:spPr>
          <a:xfrm>
            <a:off x="1578960" y="3240720"/>
            <a:ext cx="1362960" cy="608760"/>
          </a:xfrm>
          <a:prstGeom prst="curvedRightArrow">
            <a:avLst>
              <a:gd name="adj1" fmla="val 25000"/>
              <a:gd name="adj2" fmla="val 50000"/>
              <a:gd name="adj3" fmla="val 25000"/>
            </a:avLst>
          </a:prstGeom>
          <a:solidFill>
            <a:schemeClr val="accent2"/>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nSpc>
                <a:spcPct val="100000"/>
              </a:lnSpc>
            </a:pPr>
            <a:endParaRPr b="0" lang="en-US" sz="1800" strike="noStrike" u="none">
              <a:solidFill>
                <a:schemeClr val="dk1"/>
              </a:solidFill>
              <a:uFillTx/>
              <a:latin typeface="Arial"/>
              <a:ea typeface="DejaVu Sans"/>
            </a:endParaRPr>
          </a:p>
        </p:txBody>
      </p:sp>
      <p:sp>
        <p:nvSpPr>
          <p:cNvPr id="125" name="文本框 15"/>
          <p:cNvSpPr/>
          <p:nvPr/>
        </p:nvSpPr>
        <p:spPr>
          <a:xfrm>
            <a:off x="1480320" y="3836880"/>
            <a:ext cx="1599480" cy="363960"/>
          </a:xfrm>
          <a:prstGeom prst="rect">
            <a:avLst/>
          </a:prstGeom>
          <a:noFill/>
          <a:ln w="0">
            <a:noFill/>
          </a:ln>
        </p:spPr>
        <p:style>
          <a:lnRef idx="0"/>
          <a:fillRef idx="0"/>
          <a:effectRef idx="0"/>
          <a:fontRef idx="minor"/>
        </p:style>
        <p:txBody>
          <a:bodyPr wrap="none" lIns="90000" rIns="90000" tIns="45000" bIns="45000" anchor="t">
            <a:spAutoFit/>
          </a:bodyPr>
          <a:p>
            <a:pPr defTabSz="914400">
              <a:lnSpc>
                <a:spcPct val="100000"/>
              </a:lnSpc>
            </a:pPr>
            <a:r>
              <a:rPr b="0" lang="en-US" sz="1800" strike="noStrike" u="none">
                <a:solidFill>
                  <a:schemeClr val="dk1"/>
                </a:solidFill>
                <a:uFillTx/>
                <a:latin typeface="Arial"/>
                <a:ea typeface="DejaVu Sans"/>
              </a:rPr>
              <a:t>HTTP request</a:t>
            </a:r>
            <a:endParaRPr b="0" lang="en-US" sz="1800" strike="noStrike" u="none">
              <a:solidFill>
                <a:srgbClr val="000000"/>
              </a:solidFill>
              <a:uFillTx/>
              <a:latin typeface="Arial"/>
            </a:endParaRPr>
          </a:p>
        </p:txBody>
      </p:sp>
      <p:sp>
        <p:nvSpPr>
          <p:cNvPr id="126" name="文本框 24"/>
          <p:cNvSpPr/>
          <p:nvPr/>
        </p:nvSpPr>
        <p:spPr>
          <a:xfrm>
            <a:off x="5772960" y="3793320"/>
            <a:ext cx="993960" cy="363960"/>
          </a:xfrm>
          <a:prstGeom prst="rect">
            <a:avLst/>
          </a:prstGeom>
          <a:noFill/>
          <a:ln w="0">
            <a:noFill/>
          </a:ln>
        </p:spPr>
        <p:style>
          <a:lnRef idx="0"/>
          <a:fillRef idx="0"/>
          <a:effectRef idx="0"/>
          <a:fontRef idx="minor"/>
        </p:style>
        <p:txBody>
          <a:bodyPr wrap="none" lIns="90000" rIns="90000" tIns="45000" bIns="45000" anchor="t">
            <a:spAutoFit/>
          </a:bodyPr>
          <a:p>
            <a:pPr defTabSz="914400">
              <a:lnSpc>
                <a:spcPct val="100000"/>
              </a:lnSpc>
            </a:pPr>
            <a:r>
              <a:rPr b="0" lang="en-US" sz="1800" strike="noStrike" u="none">
                <a:solidFill>
                  <a:schemeClr val="dk1"/>
                </a:solidFill>
                <a:uFillTx/>
                <a:latin typeface="Arial"/>
                <a:ea typeface="DejaVu Sans"/>
              </a:rPr>
              <a:t>Modbus</a:t>
            </a:r>
            <a:endParaRPr b="0" lang="en-US" sz="1800" strike="noStrike" u="none">
              <a:solidFill>
                <a:srgbClr val="000000"/>
              </a:solidFill>
              <a:uFillTx/>
              <a:latin typeface="Arial"/>
            </a:endParaRPr>
          </a:p>
        </p:txBody>
      </p:sp>
      <p:sp>
        <p:nvSpPr>
          <p:cNvPr id="127" name="文本框 25"/>
          <p:cNvSpPr/>
          <p:nvPr/>
        </p:nvSpPr>
        <p:spPr>
          <a:xfrm>
            <a:off x="4817520" y="2463120"/>
            <a:ext cx="650880" cy="363960"/>
          </a:xfrm>
          <a:prstGeom prst="rect">
            <a:avLst/>
          </a:prstGeom>
          <a:solidFill>
            <a:srgbClr val="0369a3"/>
          </a:solidFill>
          <a:ln>
            <a:noFill/>
          </a:ln>
        </p:spPr>
        <p:style>
          <a:lnRef idx="1">
            <a:schemeClr val="accent2"/>
          </a:lnRef>
          <a:fillRef idx="3">
            <a:schemeClr val="accent2"/>
          </a:fillRef>
          <a:effectRef idx="2">
            <a:schemeClr val="accent2"/>
          </a:effectRef>
          <a:fontRef idx="minor"/>
        </p:style>
        <p:txBody>
          <a:bodyPr wrap="none" lIns="90000" rIns="90000" tIns="45000" bIns="45000" anchor="t">
            <a:spAutoFit/>
          </a:bodyPr>
          <a:p>
            <a:pPr defTabSz="914400">
              <a:lnSpc>
                <a:spcPct val="100000"/>
              </a:lnSpc>
            </a:pPr>
            <a:r>
              <a:rPr b="0" lang="en-US" sz="1800" strike="noStrike" u="none">
                <a:solidFill>
                  <a:schemeClr val="lt1"/>
                </a:solidFill>
                <a:uFillTx/>
                <a:latin typeface="Arial"/>
                <a:ea typeface="DejaVu Sans"/>
              </a:rPr>
              <a:t>3.5V</a:t>
            </a:r>
            <a:endParaRPr b="0" lang="en-US" sz="1800" strike="noStrike" u="none">
              <a:solidFill>
                <a:srgbClr val="ffffff"/>
              </a:solidFill>
              <a:uFillTx/>
              <a:latin typeface="Arial"/>
            </a:endParaRPr>
          </a:p>
        </p:txBody>
      </p:sp>
      <p:sp>
        <p:nvSpPr>
          <p:cNvPr id="128" name="文本框 26"/>
          <p:cNvSpPr/>
          <p:nvPr/>
        </p:nvSpPr>
        <p:spPr>
          <a:xfrm>
            <a:off x="7131240" y="2463120"/>
            <a:ext cx="460440" cy="363960"/>
          </a:xfrm>
          <a:prstGeom prst="rect">
            <a:avLst/>
          </a:prstGeom>
          <a:solidFill>
            <a:srgbClr val="0369a3"/>
          </a:solidFill>
          <a:ln>
            <a:noFill/>
          </a:ln>
        </p:spPr>
        <p:style>
          <a:lnRef idx="1">
            <a:schemeClr val="accent2"/>
          </a:lnRef>
          <a:fillRef idx="3">
            <a:schemeClr val="accent2"/>
          </a:fillRef>
          <a:effectRef idx="2">
            <a:schemeClr val="accent2"/>
          </a:effectRef>
          <a:fontRef idx="minor"/>
        </p:style>
        <p:txBody>
          <a:bodyPr wrap="none" lIns="90000" rIns="90000" tIns="45000" bIns="45000" anchor="t">
            <a:spAutoFit/>
          </a:bodyPr>
          <a:p>
            <a:pPr defTabSz="914400">
              <a:lnSpc>
                <a:spcPct val="100000"/>
              </a:lnSpc>
            </a:pPr>
            <a:r>
              <a:rPr b="0" lang="en-US" sz="1800" strike="noStrike" u="none">
                <a:solidFill>
                  <a:schemeClr val="lt1"/>
                </a:solidFill>
                <a:uFillTx/>
                <a:latin typeface="Arial"/>
                <a:ea typeface="DejaVu Sans"/>
              </a:rPr>
              <a:t>5V</a:t>
            </a:r>
            <a:endParaRPr b="0" lang="en-US" sz="1800" strike="noStrike" u="none">
              <a:solidFill>
                <a:srgbClr val="ffffff"/>
              </a:solidFill>
              <a:uFillTx/>
              <a:latin typeface="Arial"/>
            </a:endParaRPr>
          </a:p>
        </p:txBody>
      </p:sp>
      <p:sp>
        <p:nvSpPr>
          <p:cNvPr id="129" name="箭头: 下 2"/>
          <p:cNvSpPr/>
          <p:nvPr/>
        </p:nvSpPr>
        <p:spPr>
          <a:xfrm>
            <a:off x="3845880" y="5189760"/>
            <a:ext cx="234360" cy="353880"/>
          </a:xfrm>
          <a:prstGeom prst="downArrow">
            <a:avLst>
              <a:gd name="adj1" fmla="val 50000"/>
              <a:gd name="adj2" fmla="val 50000"/>
            </a:avLst>
          </a:prstGeom>
          <a:solidFill>
            <a:srgbClr val="0369a3"/>
          </a:solidFill>
          <a:ln>
            <a:noFill/>
          </a:ln>
        </p:spPr>
        <p:style>
          <a:lnRef idx="1">
            <a:schemeClr val="accent2"/>
          </a:lnRef>
          <a:fillRef idx="3">
            <a:schemeClr val="accent2"/>
          </a:fillRef>
          <a:effectRef idx="2">
            <a:schemeClr val="accent2"/>
          </a:effectRef>
          <a:fontRef idx="minor"/>
        </p:style>
        <p:txBody>
          <a:bodyPr lIns="90000" rIns="90000" tIns="45000" bIns="45000" anchor="ctr">
            <a:noAutofit/>
          </a:bodyPr>
          <a:p>
            <a:pPr>
              <a:lnSpc>
                <a:spcPct val="100000"/>
              </a:lnSpc>
            </a:pPr>
            <a:endParaRPr b="0" lang="en-US" sz="1800" strike="noStrike" u="none">
              <a:solidFill>
                <a:schemeClr val="lt1"/>
              </a:solidFill>
              <a:uFillTx/>
              <a:latin typeface="Arial"/>
              <a:ea typeface="DejaVu Sans"/>
            </a:endParaRPr>
          </a:p>
        </p:txBody>
      </p:sp>
      <p:pic>
        <p:nvPicPr>
          <p:cNvPr id="130" name="图片 20" descr=""/>
          <p:cNvPicPr/>
          <p:nvPr/>
        </p:nvPicPr>
        <p:blipFill>
          <a:blip r:embed="rId7"/>
          <a:stretch/>
        </p:blipFill>
        <p:spPr>
          <a:xfrm flipH="1">
            <a:off x="742680" y="5173920"/>
            <a:ext cx="1367640" cy="1352160"/>
          </a:xfrm>
          <a:prstGeom prst="rect">
            <a:avLst/>
          </a:prstGeom>
          <a:ln w="0">
            <a:noFill/>
          </a:ln>
        </p:spPr>
      </p:pic>
      <p:pic>
        <p:nvPicPr>
          <p:cNvPr id="131" name="图片 24" descr=""/>
          <p:cNvPicPr/>
          <p:nvPr/>
        </p:nvPicPr>
        <p:blipFill>
          <a:blip r:embed="rId8"/>
          <a:stretch/>
        </p:blipFill>
        <p:spPr>
          <a:xfrm>
            <a:off x="1769760" y="5154120"/>
            <a:ext cx="582480" cy="584280"/>
          </a:xfrm>
          <a:prstGeom prst="rect">
            <a:avLst/>
          </a:prstGeom>
          <a:ln w="0">
            <a:noFill/>
          </a:ln>
        </p:spPr>
      </p:pic>
      <p:sp>
        <p:nvSpPr>
          <p:cNvPr id="132" name="文本框 27"/>
          <p:cNvSpPr/>
          <p:nvPr/>
        </p:nvSpPr>
        <p:spPr>
          <a:xfrm>
            <a:off x="1220760" y="6394680"/>
            <a:ext cx="1387800" cy="363960"/>
          </a:xfrm>
          <a:prstGeom prst="rect">
            <a:avLst/>
          </a:prstGeom>
          <a:solidFill>
            <a:srgbClr val="0369a3"/>
          </a:solidFill>
          <a:ln>
            <a:noFill/>
          </a:ln>
        </p:spPr>
        <p:style>
          <a:lnRef idx="1">
            <a:schemeClr val="accent2"/>
          </a:lnRef>
          <a:fillRef idx="3">
            <a:schemeClr val="accent2"/>
          </a:fillRef>
          <a:effectRef idx="2">
            <a:schemeClr val="accent2"/>
          </a:effectRef>
          <a:fontRef idx="minor"/>
        </p:style>
        <p:txBody>
          <a:bodyPr wrap="none" lIns="90000" rIns="90000" tIns="45000" bIns="45000" anchor="t">
            <a:spAutoFit/>
          </a:bodyPr>
          <a:p>
            <a:pPr defTabSz="914400">
              <a:lnSpc>
                <a:spcPct val="100000"/>
              </a:lnSpc>
            </a:pPr>
            <a:r>
              <a:rPr b="0" lang="en-US" sz="1800" strike="noStrike" u="none">
                <a:solidFill>
                  <a:schemeClr val="lt1"/>
                </a:solidFill>
                <a:uFillTx/>
                <a:latin typeface="Arial"/>
                <a:ea typeface="DejaVu Sans"/>
              </a:rPr>
              <a:t>Latch motor</a:t>
            </a:r>
            <a:endParaRPr b="0" lang="en-US" sz="1800" strike="noStrike" u="none">
              <a:solidFill>
                <a:srgbClr val="ffffff"/>
              </a:solidFill>
              <a:uFillTx/>
              <a:latin typeface="Arial"/>
            </a:endParaRPr>
          </a:p>
        </p:txBody>
      </p:sp>
      <p:cxnSp>
        <p:nvCxnSpPr>
          <p:cNvPr id="133" name="直接箭头连接符 4"/>
          <p:cNvCxnSpPr>
            <a:stCxn id="118" idx="0"/>
          </p:cNvCxnSpPr>
          <p:nvPr/>
        </p:nvCxnSpPr>
        <p:spPr>
          <a:xfrm flipH="1" flipV="1">
            <a:off x="2352600" y="6079320"/>
            <a:ext cx="868320" cy="1080"/>
          </a:xfrm>
          <a:prstGeom prst="straightConnector1">
            <a:avLst/>
          </a:prstGeom>
          <a:ln w="28575">
            <a:solidFill>
              <a:srgbClr val="000000"/>
            </a:solidFill>
            <a:round/>
            <a:tailEnd len="med" type="triangle" w="med"/>
          </a:ln>
        </p:spPr>
      </p:cxnSp>
      <p:cxnSp>
        <p:nvCxnSpPr>
          <p:cNvPr id="134" name="直接箭头连接符 5"/>
          <p:cNvCxnSpPr/>
          <p:nvPr/>
        </p:nvCxnSpPr>
        <p:spPr>
          <a:xfrm>
            <a:off x="6772680" y="3757320"/>
            <a:ext cx="720" cy="700560"/>
          </a:xfrm>
          <a:prstGeom prst="straightConnector1">
            <a:avLst/>
          </a:prstGeom>
          <a:ln w="19050">
            <a:solidFill>
              <a:srgbClr val="4efb34"/>
            </a:solidFill>
            <a:round/>
            <a:tailEnd len="med" type="triangle" w="med"/>
          </a:ln>
        </p:spPr>
      </p:cxnSp>
      <p:pic>
        <p:nvPicPr>
          <p:cNvPr id="135" name="图形 2" descr="灯泡 纯色填充"/>
          <p:cNvPicPr/>
          <p:nvPr/>
        </p:nvPicPr>
        <p:blipFill>
          <a:blip r:embed="rId9">
            <a:extLst>
              <a:ext uri="{96DAC541-7B7A-43D3-8B79-37D633B846F1}">
                <asvg:svgBlip xmlns:asvg="http://schemas.microsoft.com/office/drawing/2016/SVG/main" r:embed="rId10"/>
              </a:ext>
            </a:extLst>
          </a:blip>
          <a:stretch/>
        </p:blipFill>
        <p:spPr>
          <a:xfrm>
            <a:off x="6456240" y="4528080"/>
            <a:ext cx="582480" cy="582480"/>
          </a:xfrm>
          <a:prstGeom prst="rect">
            <a:avLst/>
          </a:prstGeom>
          <a:ln w="0">
            <a:noFill/>
          </a:ln>
        </p:spPr>
      </p:pic>
      <p:sp>
        <p:nvSpPr>
          <p:cNvPr id="136" name="文本框 28"/>
          <p:cNvSpPr/>
          <p:nvPr/>
        </p:nvSpPr>
        <p:spPr>
          <a:xfrm>
            <a:off x="6422040" y="5182200"/>
            <a:ext cx="625320" cy="363960"/>
          </a:xfrm>
          <a:prstGeom prst="rect">
            <a:avLst/>
          </a:prstGeom>
          <a:solidFill>
            <a:srgbClr val="0369a3"/>
          </a:solidFill>
          <a:ln>
            <a:noFill/>
          </a:ln>
        </p:spPr>
        <p:style>
          <a:lnRef idx="1">
            <a:schemeClr val="accent2"/>
          </a:lnRef>
          <a:fillRef idx="3">
            <a:schemeClr val="accent2"/>
          </a:fillRef>
          <a:effectRef idx="2">
            <a:schemeClr val="accent2"/>
          </a:effectRef>
          <a:fontRef idx="minor"/>
        </p:style>
        <p:txBody>
          <a:bodyPr wrap="none" lIns="90000" rIns="90000" tIns="45000" bIns="45000" anchor="t">
            <a:spAutoFit/>
          </a:bodyPr>
          <a:p>
            <a:pPr defTabSz="914400">
              <a:lnSpc>
                <a:spcPct val="100000"/>
              </a:lnSpc>
            </a:pPr>
            <a:r>
              <a:rPr b="0" lang="en-US" sz="1800" strike="noStrike" u="none">
                <a:solidFill>
                  <a:schemeClr val="lt1"/>
                </a:solidFill>
                <a:uFillTx/>
                <a:latin typeface="Arial"/>
                <a:ea typeface="DejaVu Sans"/>
              </a:rPr>
              <a:t>LED</a:t>
            </a:r>
            <a:endParaRPr b="0" lang="en-US" sz="1800" strike="noStrike" u="none">
              <a:solidFill>
                <a:srgbClr val="ffffff"/>
              </a:solidFill>
              <a:uFillTx/>
              <a:latin typeface="Arial"/>
            </a:endParaRPr>
          </a:p>
        </p:txBody>
      </p:sp>
      <p:sp>
        <p:nvSpPr>
          <p:cNvPr id="137" name="文本框 29"/>
          <p:cNvSpPr/>
          <p:nvPr/>
        </p:nvSpPr>
        <p:spPr>
          <a:xfrm>
            <a:off x="3604320" y="6652080"/>
            <a:ext cx="765000" cy="363960"/>
          </a:xfrm>
          <a:prstGeom prst="rect">
            <a:avLst/>
          </a:prstGeom>
          <a:solidFill>
            <a:srgbClr val="0369a3"/>
          </a:solidFill>
          <a:ln>
            <a:noFill/>
          </a:ln>
        </p:spPr>
        <p:style>
          <a:lnRef idx="1">
            <a:schemeClr val="accent2"/>
          </a:lnRef>
          <a:fillRef idx="3">
            <a:schemeClr val="accent2"/>
          </a:fillRef>
          <a:effectRef idx="2">
            <a:schemeClr val="accent2"/>
          </a:effectRef>
          <a:fontRef idx="minor"/>
        </p:style>
        <p:txBody>
          <a:bodyPr wrap="none" lIns="90000" rIns="90000" tIns="45000" bIns="45000" anchor="t">
            <a:spAutoFit/>
          </a:bodyPr>
          <a:p>
            <a:pPr defTabSz="914400">
              <a:lnSpc>
                <a:spcPct val="100000"/>
              </a:lnSpc>
            </a:pPr>
            <a:r>
              <a:rPr b="0" lang="en-US" sz="1800" strike="noStrike" u="none">
                <a:solidFill>
                  <a:schemeClr val="lt1"/>
                </a:solidFill>
                <a:uFillTx/>
                <a:latin typeface="Arial"/>
                <a:ea typeface="DejaVu Sans"/>
              </a:rPr>
              <a:t>Relay</a:t>
            </a:r>
            <a:endParaRPr b="0" lang="en-US" sz="1800" strike="noStrike" u="none">
              <a:solidFill>
                <a:srgbClr val="ffffff"/>
              </a:solidFill>
              <a:uFillTx/>
              <a:latin typeface="Arial"/>
            </a:endParaRPr>
          </a:p>
        </p:txBody>
      </p:sp>
      <p:sp>
        <p:nvSpPr>
          <p:cNvPr id="138" name="文本框 30"/>
          <p:cNvSpPr/>
          <p:nvPr/>
        </p:nvSpPr>
        <p:spPr>
          <a:xfrm>
            <a:off x="488880" y="3978000"/>
            <a:ext cx="803520" cy="363960"/>
          </a:xfrm>
          <a:prstGeom prst="rect">
            <a:avLst/>
          </a:prstGeom>
          <a:solidFill>
            <a:srgbClr val="0369a3"/>
          </a:solidFill>
          <a:ln>
            <a:noFill/>
          </a:ln>
        </p:spPr>
        <p:style>
          <a:lnRef idx="1">
            <a:schemeClr val="accent2"/>
          </a:lnRef>
          <a:fillRef idx="3">
            <a:schemeClr val="accent2"/>
          </a:fillRef>
          <a:effectRef idx="2">
            <a:schemeClr val="accent2"/>
          </a:effectRef>
          <a:fontRef idx="minor"/>
        </p:style>
        <p:txBody>
          <a:bodyPr wrap="none" lIns="90000" rIns="90000" tIns="45000" bIns="45000" anchor="t">
            <a:spAutoFit/>
          </a:bodyPr>
          <a:p>
            <a:pPr defTabSz="914400">
              <a:lnSpc>
                <a:spcPct val="100000"/>
              </a:lnSpc>
            </a:pPr>
            <a:r>
              <a:rPr b="0" lang="en-US" sz="1800" strike="noStrike" u="none">
                <a:solidFill>
                  <a:schemeClr val="lt1"/>
                </a:solidFill>
                <a:uFillTx/>
                <a:latin typeface="Arial"/>
                <a:ea typeface="DejaVu Sans"/>
              </a:rPr>
              <a:t>Shelly</a:t>
            </a:r>
            <a:endParaRPr b="0" lang="en-US" sz="1800" strike="noStrike" u="none">
              <a:solidFill>
                <a:srgbClr val="ffffff"/>
              </a:solidFill>
              <a:uFillTx/>
              <a:latin typeface="Arial"/>
            </a:endParaRPr>
          </a:p>
        </p:txBody>
      </p:sp>
      <p:sp>
        <p:nvSpPr>
          <p:cNvPr id="139" name="文本框 31"/>
          <p:cNvSpPr/>
          <p:nvPr/>
        </p:nvSpPr>
        <p:spPr>
          <a:xfrm>
            <a:off x="2272320" y="4431960"/>
            <a:ext cx="1501920" cy="363960"/>
          </a:xfrm>
          <a:prstGeom prst="rect">
            <a:avLst/>
          </a:prstGeom>
          <a:solidFill>
            <a:srgbClr val="0369a3"/>
          </a:solidFill>
          <a:ln>
            <a:noFill/>
          </a:ln>
        </p:spPr>
        <p:style>
          <a:lnRef idx="1">
            <a:schemeClr val="accent2"/>
          </a:lnRef>
          <a:fillRef idx="3">
            <a:schemeClr val="accent2"/>
          </a:fillRef>
          <a:effectRef idx="2">
            <a:schemeClr val="accent2"/>
          </a:effectRef>
          <a:fontRef idx="minor"/>
        </p:style>
        <p:txBody>
          <a:bodyPr wrap="none" lIns="90000" rIns="90000" tIns="45000" bIns="45000" anchor="t">
            <a:spAutoFit/>
          </a:bodyPr>
          <a:p>
            <a:pPr defTabSz="914400">
              <a:lnSpc>
                <a:spcPct val="100000"/>
              </a:lnSpc>
            </a:pPr>
            <a:r>
              <a:rPr b="0" lang="en-US" sz="1800" strike="noStrike" u="none">
                <a:solidFill>
                  <a:schemeClr val="lt1"/>
                </a:solidFill>
                <a:uFillTx/>
                <a:latin typeface="Arial"/>
                <a:ea typeface="DejaVu Sans"/>
              </a:rPr>
              <a:t>Raspberry Pi</a:t>
            </a:r>
            <a:endParaRPr b="0" lang="en-US" sz="1800" strike="noStrike" u="none">
              <a:solidFill>
                <a:srgbClr val="ffffff"/>
              </a:solidFill>
              <a:uFillTx/>
              <a:latin typeface="Arial"/>
            </a:endParaRPr>
          </a:p>
        </p:txBody>
      </p:sp>
      <p:sp>
        <p:nvSpPr>
          <p:cNvPr id="140" name="文本框 32"/>
          <p:cNvSpPr/>
          <p:nvPr/>
        </p:nvSpPr>
        <p:spPr>
          <a:xfrm>
            <a:off x="5563080" y="2368440"/>
            <a:ext cx="1413360" cy="363960"/>
          </a:xfrm>
          <a:prstGeom prst="rect">
            <a:avLst/>
          </a:prstGeom>
          <a:solidFill>
            <a:srgbClr val="0369a3"/>
          </a:solidFill>
          <a:ln>
            <a:noFill/>
          </a:ln>
        </p:spPr>
        <p:style>
          <a:lnRef idx="1">
            <a:schemeClr val="accent2"/>
          </a:lnRef>
          <a:fillRef idx="3">
            <a:schemeClr val="accent2"/>
          </a:fillRef>
          <a:effectRef idx="2">
            <a:schemeClr val="accent2"/>
          </a:effectRef>
          <a:fontRef idx="minor"/>
        </p:style>
        <p:txBody>
          <a:bodyPr wrap="none" lIns="90000" rIns="90000" tIns="45000" bIns="45000" anchor="t">
            <a:spAutoFit/>
          </a:bodyPr>
          <a:p>
            <a:pPr defTabSz="914400">
              <a:lnSpc>
                <a:spcPct val="100000"/>
              </a:lnSpc>
            </a:pPr>
            <a:r>
              <a:rPr b="0" lang="en-US" sz="1800" strike="noStrike" u="none">
                <a:solidFill>
                  <a:schemeClr val="lt1"/>
                </a:solidFill>
                <a:uFillTx/>
                <a:latin typeface="Arial"/>
                <a:ea typeface="DejaVu Sans"/>
              </a:rPr>
              <a:t>Level shifter</a:t>
            </a:r>
            <a:endParaRPr b="0" lang="en-US" sz="1800" strike="noStrike" u="none">
              <a:solidFill>
                <a:srgbClr val="ffffff"/>
              </a:solidFill>
              <a:uFillTx/>
              <a:latin typeface="Arial"/>
            </a:endParaRPr>
          </a:p>
        </p:txBody>
      </p:sp>
      <p:cxnSp>
        <p:nvCxnSpPr>
          <p:cNvPr id="141" name="直接箭头连接符 6"/>
          <p:cNvCxnSpPr/>
          <p:nvPr/>
        </p:nvCxnSpPr>
        <p:spPr>
          <a:xfrm>
            <a:off x="4895280" y="3743280"/>
            <a:ext cx="839520" cy="720"/>
          </a:xfrm>
          <a:prstGeom prst="straightConnector1">
            <a:avLst/>
          </a:prstGeom>
          <a:ln w="19050">
            <a:solidFill>
              <a:srgbClr val="4efb34"/>
            </a:solidFill>
            <a:round/>
            <a:tailEnd len="med" type="triangle" w="med"/>
          </a:ln>
        </p:spPr>
      </p:cxnSp>
      <p:sp>
        <p:nvSpPr>
          <p:cNvPr id="142" name="文本框 33"/>
          <p:cNvSpPr/>
          <p:nvPr/>
        </p:nvSpPr>
        <p:spPr>
          <a:xfrm>
            <a:off x="8854560" y="2381760"/>
            <a:ext cx="790560" cy="363960"/>
          </a:xfrm>
          <a:prstGeom prst="rect">
            <a:avLst/>
          </a:prstGeom>
          <a:solidFill>
            <a:srgbClr val="0369a3"/>
          </a:solidFill>
          <a:ln>
            <a:noFill/>
          </a:ln>
        </p:spPr>
        <p:style>
          <a:lnRef idx="1">
            <a:schemeClr val="accent2"/>
          </a:lnRef>
          <a:fillRef idx="3">
            <a:schemeClr val="accent2"/>
          </a:fillRef>
          <a:effectRef idx="2">
            <a:schemeClr val="accent2"/>
          </a:effectRef>
          <a:fontRef idx="minor"/>
        </p:style>
        <p:txBody>
          <a:bodyPr wrap="none" lIns="90000" rIns="90000" tIns="45000" bIns="45000" anchor="t">
            <a:spAutoFit/>
          </a:bodyPr>
          <a:p>
            <a:pPr defTabSz="914400">
              <a:lnSpc>
                <a:spcPct val="100000"/>
              </a:lnSpc>
            </a:pPr>
            <a:r>
              <a:rPr b="0" lang="en-US" sz="1800" strike="noStrike" u="none">
                <a:solidFill>
                  <a:schemeClr val="lt1"/>
                </a:solidFill>
                <a:uFillTx/>
                <a:latin typeface="Arial"/>
                <a:ea typeface="DejaVu Sans"/>
              </a:rPr>
              <a:t>EVSE</a:t>
            </a:r>
            <a:endParaRPr b="0" lang="en-US" sz="1800" strike="noStrike" u="none">
              <a:solidFill>
                <a:srgbClr val="ffffff"/>
              </a:solidFill>
              <a:uFillTx/>
              <a:latin typeface="Arial"/>
            </a:endParaRPr>
          </a:p>
        </p:txBody>
      </p:sp>
      <p:pic>
        <p:nvPicPr>
          <p:cNvPr id="143" name="图片 25" descr=""/>
          <p:cNvPicPr/>
          <p:nvPr/>
        </p:nvPicPr>
        <p:blipFill>
          <a:blip r:embed="rId11"/>
          <a:stretch/>
        </p:blipFill>
        <p:spPr>
          <a:xfrm>
            <a:off x="7711920" y="4482720"/>
            <a:ext cx="1823400" cy="1342440"/>
          </a:xfrm>
          <a:prstGeom prst="rect">
            <a:avLst/>
          </a:prstGeom>
          <a:ln w="0">
            <a:solidFill>
              <a:srgbClr val="0369a3"/>
            </a:solidFill>
          </a:ln>
        </p:spPr>
      </p:pic>
      <p:sp>
        <p:nvSpPr>
          <p:cNvPr id="144" name="文本框 34"/>
          <p:cNvSpPr/>
          <p:nvPr/>
        </p:nvSpPr>
        <p:spPr>
          <a:xfrm>
            <a:off x="7930440" y="5262120"/>
            <a:ext cx="1400040" cy="363960"/>
          </a:xfrm>
          <a:prstGeom prst="rect">
            <a:avLst/>
          </a:prstGeom>
          <a:solidFill>
            <a:schemeClr val="bg1"/>
          </a:solidFill>
          <a:ln w="0">
            <a:solidFill>
              <a:srgbClr val="000000"/>
            </a:solidFill>
          </a:ln>
        </p:spPr>
        <p:style>
          <a:lnRef idx="0"/>
          <a:fillRef idx="0"/>
          <a:effectRef idx="0"/>
          <a:fontRef idx="minor"/>
        </p:style>
        <p:txBody>
          <a:bodyPr wrap="none" lIns="90000" rIns="90000" tIns="45000" bIns="45000" anchor="t">
            <a:spAutoFit/>
          </a:bodyPr>
          <a:p>
            <a:pPr defTabSz="914400">
              <a:lnSpc>
                <a:spcPct val="100000"/>
              </a:lnSpc>
            </a:pPr>
            <a:r>
              <a:rPr b="0" lang="en-US" sz="1800" strike="noStrike" u="none">
                <a:solidFill>
                  <a:schemeClr val="dk1"/>
                </a:solidFill>
                <a:uFillTx/>
                <a:latin typeface="Arial"/>
                <a:ea typeface="DejaVu Sans"/>
              </a:rPr>
              <a:t>PWM signal</a:t>
            </a:r>
            <a:endParaRPr b="0" lang="en-US" sz="1800" strike="noStrike" u="none">
              <a:solidFill>
                <a:srgbClr val="000000"/>
              </a:solidFill>
              <a:uFillTx/>
              <a:latin typeface="Arial"/>
            </a:endParaRPr>
          </a:p>
        </p:txBody>
      </p:sp>
      <p:pic>
        <p:nvPicPr>
          <p:cNvPr id="145" name="图片 26" descr=""/>
          <p:cNvPicPr/>
          <p:nvPr/>
        </p:nvPicPr>
        <p:blipFill>
          <a:blip r:embed="rId12"/>
          <a:srcRect l="0" t="35397" r="27357" b="6165"/>
          <a:stretch/>
        </p:blipFill>
        <p:spPr>
          <a:xfrm>
            <a:off x="7720920" y="6098040"/>
            <a:ext cx="1770120" cy="790920"/>
          </a:xfrm>
          <a:prstGeom prst="rect">
            <a:avLst/>
          </a:prstGeom>
          <a:ln w="0">
            <a:noFill/>
          </a:ln>
        </p:spPr>
      </p:pic>
      <p:sp>
        <p:nvSpPr>
          <p:cNvPr id="146" name="云形 2"/>
          <p:cNvSpPr/>
          <p:nvPr/>
        </p:nvSpPr>
        <p:spPr>
          <a:xfrm>
            <a:off x="1213560" y="1637280"/>
            <a:ext cx="5311440" cy="658800"/>
          </a:xfrm>
          <a:prstGeom prst="cloud">
            <a:avLst/>
          </a:prstGeom>
          <a:solidFill>
            <a:srgbClr val="ffffff"/>
          </a:solidFill>
          <a:ln>
            <a:solidFill>
              <a:srgbClr val="000000"/>
            </a:solidFill>
          </a:ln>
        </p:spPr>
        <p:style>
          <a:lnRef idx="2">
            <a:schemeClr val="accent2"/>
          </a:lnRef>
          <a:fillRef idx="1">
            <a:schemeClr val="lt1"/>
          </a:fillRef>
          <a:effectRef idx="0">
            <a:schemeClr val="accent2"/>
          </a:effectRef>
          <a:fontRef idx="minor"/>
        </p:style>
        <p:txBody>
          <a:bodyPr lIns="90000" rIns="90000" tIns="45000" bIns="45000" anchor="ctr">
            <a:noAutofit/>
          </a:bodyPr>
          <a:p>
            <a:pPr algn="ctr" defTabSz="914400">
              <a:lnSpc>
                <a:spcPct val="100000"/>
              </a:lnSpc>
            </a:pPr>
            <a:r>
              <a:rPr b="0" lang="en-US" sz="1800" strike="noStrike" u="none">
                <a:solidFill>
                  <a:schemeClr val="dk1"/>
                </a:solidFill>
                <a:uFillTx/>
                <a:latin typeface="Arial"/>
                <a:ea typeface="DejaVu Sans"/>
              </a:rPr>
              <a:t>Server</a:t>
            </a:r>
            <a:endParaRPr b="0" lang="en-US" sz="1800" strike="noStrike" u="none">
              <a:solidFill>
                <a:srgbClr val="000000"/>
              </a:solidFill>
              <a:uFillTx/>
              <a:latin typeface="Arial"/>
            </a:endParaRPr>
          </a:p>
        </p:txBody>
      </p:sp>
      <p:sp>
        <p:nvSpPr>
          <p:cNvPr id="147" name="箭头: 左弧形 6"/>
          <p:cNvSpPr/>
          <p:nvPr/>
        </p:nvSpPr>
        <p:spPr>
          <a:xfrm rot="5400000">
            <a:off x="3661560" y="1977120"/>
            <a:ext cx="368640" cy="652680"/>
          </a:xfrm>
          <a:prstGeom prst="curvedRightArrow">
            <a:avLst>
              <a:gd name="adj1" fmla="val 25000"/>
              <a:gd name="adj2" fmla="val 50000"/>
              <a:gd name="adj3" fmla="val 25000"/>
            </a:avLst>
          </a:prstGeom>
          <a:solidFill>
            <a:schemeClr val="accent2"/>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nSpc>
                <a:spcPct val="100000"/>
              </a:lnSpc>
            </a:pPr>
            <a:endParaRPr b="0" lang="en-US" sz="1800" strike="noStrike" u="none">
              <a:solidFill>
                <a:schemeClr val="dk1"/>
              </a:solidFill>
              <a:uFillTx/>
              <a:latin typeface="Arial"/>
              <a:ea typeface="DejaVu Sans"/>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8" name="PlaceHolder 1"/>
          <p:cNvSpPr>
            <a:spLocks noGrp="1"/>
          </p:cNvSpPr>
          <p:nvPr>
            <p:ph type="title"/>
          </p:nvPr>
        </p:nvSpPr>
        <p:spPr>
          <a:xfrm>
            <a:off x="456840" y="548640"/>
            <a:ext cx="7308720" cy="907920"/>
          </a:xfrm>
          <a:prstGeom prst="rect">
            <a:avLst/>
          </a:prstGeom>
          <a:noFill/>
          <a:ln w="0">
            <a:noFill/>
          </a:ln>
        </p:spPr>
        <p:txBody>
          <a:bodyPr lIns="0" rIns="0" tIns="0" bIns="0" anchor="ctr">
            <a:noAutofit/>
          </a:bodyPr>
          <a:p>
            <a:pPr indent="0">
              <a:lnSpc>
                <a:spcPct val="100000"/>
              </a:lnSpc>
              <a:spcBef>
                <a:spcPts val="1191"/>
              </a:spcBef>
              <a:spcAft>
                <a:spcPts val="992"/>
              </a:spcAft>
              <a:buNone/>
              <a:tabLst>
                <a:tab algn="l" pos="0"/>
              </a:tabLst>
            </a:pPr>
            <a:r>
              <a:rPr b="0" lang="en-US" sz="3600" strike="noStrike" u="none">
                <a:solidFill>
                  <a:srgbClr val="000000"/>
                </a:solidFill>
                <a:uFillTx/>
                <a:latin typeface="Arial"/>
              </a:rPr>
              <a:t>System Architecture </a:t>
            </a:r>
            <a:br>
              <a:rPr sz="3600"/>
            </a:br>
            <a:r>
              <a:rPr b="0" lang="en-US" sz="2800" strike="noStrike" u="none">
                <a:solidFill>
                  <a:srgbClr val="000000"/>
                </a:solidFill>
                <a:uFillTx/>
                <a:latin typeface="Arial"/>
              </a:rPr>
              <a:t>Overview </a:t>
            </a:r>
            <a:endParaRPr b="0" lang="en-US" sz="2800" strike="noStrike" u="none">
              <a:solidFill>
                <a:srgbClr val="000000"/>
              </a:solidFill>
              <a:uFillTx/>
              <a:latin typeface="Arial"/>
            </a:endParaRPr>
          </a:p>
        </p:txBody>
      </p:sp>
      <p:pic>
        <p:nvPicPr>
          <p:cNvPr id="149" name="" descr=""/>
          <p:cNvPicPr/>
          <p:nvPr/>
        </p:nvPicPr>
        <p:blipFill>
          <a:blip r:embed="rId1"/>
          <a:stretch/>
        </p:blipFill>
        <p:spPr>
          <a:xfrm>
            <a:off x="0" y="1691280"/>
            <a:ext cx="10078560" cy="5282640"/>
          </a:xfrm>
          <a:prstGeom prst="rect">
            <a:avLst/>
          </a:prstGeom>
          <a:ln w="0">
            <a:noFill/>
          </a:ln>
        </p:spPr>
      </p:pic>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0" name=""/>
          <p:cNvSpPr/>
          <p:nvPr/>
        </p:nvSpPr>
        <p:spPr>
          <a:xfrm>
            <a:off x="6815160" y="2016000"/>
            <a:ext cx="2903760" cy="4823280"/>
          </a:xfrm>
          <a:prstGeom prst="rect">
            <a:avLst/>
          </a:prstGeom>
          <a:solidFill>
            <a:srgbClr val="ffffff"/>
          </a:solidFill>
          <a:ln w="27360">
            <a:solidFill>
              <a:srgbClr val="3465a4"/>
            </a:solidFill>
            <a:round/>
          </a:ln>
        </p:spPr>
        <p:style>
          <a:lnRef idx="0"/>
          <a:fillRef idx="0"/>
          <a:effectRef idx="0"/>
          <a:fontRef idx="minor"/>
        </p:style>
        <p:txBody>
          <a:bodyPr lIns="103320" rIns="103320" tIns="58320" bIns="58320" anchor="ctr">
            <a:noAutofit/>
          </a:bodyPr>
          <a:p>
            <a:endParaRPr b="0" lang="en-US" sz="1800" strike="noStrike" u="none">
              <a:solidFill>
                <a:srgbClr val="000000"/>
              </a:solidFill>
              <a:uFillTx/>
              <a:latin typeface="Arial"/>
              <a:ea typeface="DejaVu Sans"/>
            </a:endParaRPr>
          </a:p>
        </p:txBody>
      </p:sp>
      <p:sp>
        <p:nvSpPr>
          <p:cNvPr id="151" name=""/>
          <p:cNvSpPr/>
          <p:nvPr/>
        </p:nvSpPr>
        <p:spPr>
          <a:xfrm>
            <a:off x="3420000" y="2016000"/>
            <a:ext cx="3239640" cy="4823280"/>
          </a:xfrm>
          <a:prstGeom prst="rect">
            <a:avLst/>
          </a:prstGeom>
          <a:solidFill>
            <a:srgbClr val="ffffff"/>
          </a:solidFill>
          <a:ln w="27360">
            <a:solidFill>
              <a:srgbClr val="3465a4"/>
            </a:solidFill>
            <a:round/>
          </a:ln>
        </p:spPr>
        <p:style>
          <a:lnRef idx="0"/>
          <a:fillRef idx="0"/>
          <a:effectRef idx="0"/>
          <a:fontRef idx="minor"/>
        </p:style>
        <p:txBody>
          <a:bodyPr lIns="103320" rIns="103320" tIns="58320" bIns="58320" anchor="ctr">
            <a:noAutofit/>
          </a:bodyPr>
          <a:p>
            <a:endParaRPr b="0" lang="en-US" sz="1800" strike="noStrike" u="none">
              <a:solidFill>
                <a:srgbClr val="000000"/>
              </a:solidFill>
              <a:uFillTx/>
              <a:latin typeface="Arial"/>
              <a:ea typeface="DejaVu Sans"/>
            </a:endParaRPr>
          </a:p>
        </p:txBody>
      </p:sp>
      <p:sp>
        <p:nvSpPr>
          <p:cNvPr id="152" name=""/>
          <p:cNvSpPr/>
          <p:nvPr/>
        </p:nvSpPr>
        <p:spPr>
          <a:xfrm>
            <a:off x="360000" y="2016000"/>
            <a:ext cx="2903760" cy="4823280"/>
          </a:xfrm>
          <a:prstGeom prst="rect">
            <a:avLst/>
          </a:prstGeom>
          <a:solidFill>
            <a:srgbClr val="ffffff"/>
          </a:solidFill>
          <a:ln w="27360">
            <a:solidFill>
              <a:srgbClr val="3465a4"/>
            </a:solidFill>
            <a:round/>
          </a:ln>
        </p:spPr>
        <p:style>
          <a:lnRef idx="0"/>
          <a:fillRef idx="0"/>
          <a:effectRef idx="0"/>
          <a:fontRef idx="minor"/>
        </p:style>
        <p:txBody>
          <a:bodyPr lIns="103320" rIns="103320" tIns="58320" bIns="58320" anchor="ctr">
            <a:noAutofit/>
          </a:bodyPr>
          <a:p>
            <a:endParaRPr b="0" lang="en-US" sz="1800" strike="noStrike" u="none">
              <a:solidFill>
                <a:srgbClr val="000000"/>
              </a:solidFill>
              <a:uFillTx/>
              <a:latin typeface="Arial"/>
              <a:ea typeface="DejaVu Sans"/>
            </a:endParaRPr>
          </a:p>
        </p:txBody>
      </p:sp>
      <p:sp>
        <p:nvSpPr>
          <p:cNvPr id="153" name="PlaceHolder 1"/>
          <p:cNvSpPr>
            <a:spLocks noGrp="1"/>
          </p:cNvSpPr>
          <p:nvPr>
            <p:ph type="title"/>
          </p:nvPr>
        </p:nvSpPr>
        <p:spPr>
          <a:xfrm>
            <a:off x="457200" y="550800"/>
            <a:ext cx="7799040" cy="941400"/>
          </a:xfrm>
          <a:prstGeom prst="rect">
            <a:avLst/>
          </a:prstGeom>
          <a:noFill/>
          <a:ln w="0">
            <a:noFill/>
          </a:ln>
        </p:spPr>
        <p:txBody>
          <a:bodyPr lIns="0" rIns="0" tIns="0" bIns="0" anchor="ctr">
            <a:noAutofit/>
          </a:bodyPr>
          <a:p>
            <a:pPr indent="0">
              <a:lnSpc>
                <a:spcPct val="100000"/>
              </a:lnSpc>
              <a:spcBef>
                <a:spcPts val="1191"/>
              </a:spcBef>
              <a:spcAft>
                <a:spcPts val="992"/>
              </a:spcAft>
              <a:buNone/>
              <a:tabLst>
                <a:tab algn="l" pos="0"/>
              </a:tabLst>
            </a:pPr>
            <a:r>
              <a:rPr b="0" lang="en-US" sz="3600" strike="noStrike" u="none">
                <a:solidFill>
                  <a:srgbClr val="000000"/>
                </a:solidFill>
                <a:uFillTx/>
                <a:latin typeface="Arial"/>
                <a:ea typeface="Noto Sans SC"/>
              </a:rPr>
              <a:t>System Architecture </a:t>
            </a:r>
            <a:br>
              <a:rPr sz="3600"/>
            </a:br>
            <a:r>
              <a:rPr b="0" lang="en-US" sz="2800" strike="noStrike" u="none">
                <a:solidFill>
                  <a:srgbClr val="000000"/>
                </a:solidFill>
                <a:uFillTx/>
                <a:latin typeface="Arial"/>
                <a:ea typeface="Noto Sans SC"/>
              </a:rPr>
              <a:t>Requirements</a:t>
            </a:r>
            <a:endParaRPr b="0" lang="en-US" sz="2800" strike="noStrike" u="none">
              <a:solidFill>
                <a:srgbClr val="000000"/>
              </a:solidFill>
              <a:uFillTx/>
              <a:latin typeface="Arial"/>
            </a:endParaRPr>
          </a:p>
        </p:txBody>
      </p:sp>
      <p:sp>
        <p:nvSpPr>
          <p:cNvPr id="154" name=""/>
          <p:cNvSpPr/>
          <p:nvPr/>
        </p:nvSpPr>
        <p:spPr>
          <a:xfrm>
            <a:off x="677880" y="1764000"/>
            <a:ext cx="2273760" cy="538920"/>
          </a:xfrm>
          <a:prstGeom prst="roundRect">
            <a:avLst>
              <a:gd name="adj" fmla="val 16667"/>
            </a:avLst>
          </a:prstGeom>
          <a:solidFill>
            <a:srgbClr val="0369a0"/>
          </a:solidFill>
          <a:ln w="0">
            <a:solidFill>
              <a:srgbClr val="3465a4"/>
            </a:solidFill>
          </a:ln>
        </p:spPr>
        <p:style>
          <a:lnRef idx="0"/>
          <a:fillRef idx="0"/>
          <a:effectRef idx="0"/>
          <a:fontRef idx="minor"/>
        </p:style>
        <p:txBody>
          <a:bodyPr lIns="90000" rIns="90000" tIns="45000" bIns="45000" anchor="ctr">
            <a:noAutofit/>
          </a:bodyPr>
          <a:p>
            <a:pPr algn="ctr">
              <a:lnSpc>
                <a:spcPct val="100000"/>
              </a:lnSpc>
              <a:spcBef>
                <a:spcPts val="1417"/>
              </a:spcBef>
              <a:spcAft>
                <a:spcPts val="283"/>
              </a:spcAft>
              <a:tabLst>
                <a:tab algn="l" pos="408240"/>
              </a:tabLst>
            </a:pPr>
            <a:r>
              <a:rPr b="1" lang="en-US" sz="1800" strike="noStrike" u="none">
                <a:solidFill>
                  <a:srgbClr val="ffffff"/>
                </a:solidFill>
                <a:uFillTx/>
                <a:latin typeface="Arial"/>
                <a:ea typeface="DejaVu Sans"/>
              </a:rPr>
              <a:t>Communication Protocol</a:t>
            </a:r>
            <a:endParaRPr b="0" lang="en-US" sz="1800" strike="noStrike" u="none">
              <a:solidFill>
                <a:srgbClr val="ffffff"/>
              </a:solidFill>
              <a:uFillTx/>
              <a:latin typeface="Arial"/>
            </a:endParaRPr>
          </a:p>
        </p:txBody>
      </p:sp>
      <p:sp>
        <p:nvSpPr>
          <p:cNvPr id="155" name=""/>
          <p:cNvSpPr/>
          <p:nvPr/>
        </p:nvSpPr>
        <p:spPr>
          <a:xfrm>
            <a:off x="3905280" y="1764000"/>
            <a:ext cx="2286360" cy="538920"/>
          </a:xfrm>
          <a:prstGeom prst="roundRect">
            <a:avLst>
              <a:gd name="adj" fmla="val 16667"/>
            </a:avLst>
          </a:prstGeom>
          <a:solidFill>
            <a:srgbClr val="0369a0"/>
          </a:solidFill>
          <a:ln w="0">
            <a:solidFill>
              <a:srgbClr val="3465a4"/>
            </a:solidFill>
          </a:ln>
        </p:spPr>
        <p:style>
          <a:lnRef idx="0"/>
          <a:fillRef idx="0"/>
          <a:effectRef idx="0"/>
          <a:fontRef idx="minor"/>
        </p:style>
        <p:txBody>
          <a:bodyPr lIns="90000" rIns="90000" tIns="45000" bIns="45000" anchor="ctr">
            <a:noAutofit/>
          </a:bodyPr>
          <a:p>
            <a:pPr algn="ctr">
              <a:lnSpc>
                <a:spcPct val="100000"/>
              </a:lnSpc>
              <a:spcBef>
                <a:spcPts val="1417"/>
              </a:spcBef>
              <a:spcAft>
                <a:spcPts val="283"/>
              </a:spcAft>
              <a:tabLst>
                <a:tab algn="l" pos="408240"/>
              </a:tabLst>
            </a:pPr>
            <a:r>
              <a:rPr b="1" lang="en-US" sz="1800" strike="noStrike" u="none">
                <a:solidFill>
                  <a:srgbClr val="ffffff"/>
                </a:solidFill>
                <a:uFillTx/>
                <a:latin typeface="Arial"/>
                <a:ea typeface="Noto Sans SC"/>
              </a:rPr>
              <a:t>Concurrent Tasks Scheduling</a:t>
            </a:r>
            <a:endParaRPr b="0" lang="en-US" sz="1800" strike="noStrike" u="none">
              <a:solidFill>
                <a:srgbClr val="ffffff"/>
              </a:solidFill>
              <a:uFillTx/>
              <a:latin typeface="Arial"/>
            </a:endParaRPr>
          </a:p>
        </p:txBody>
      </p:sp>
      <p:sp>
        <p:nvSpPr>
          <p:cNvPr id="156" name=""/>
          <p:cNvSpPr/>
          <p:nvPr/>
        </p:nvSpPr>
        <p:spPr>
          <a:xfrm>
            <a:off x="7133040" y="1764000"/>
            <a:ext cx="2298600" cy="538920"/>
          </a:xfrm>
          <a:prstGeom prst="roundRect">
            <a:avLst>
              <a:gd name="adj" fmla="val 16667"/>
            </a:avLst>
          </a:prstGeom>
          <a:solidFill>
            <a:srgbClr val="0369a0"/>
          </a:solidFill>
          <a:ln w="0">
            <a:solidFill>
              <a:srgbClr val="3465a4"/>
            </a:solidFill>
          </a:ln>
        </p:spPr>
        <p:style>
          <a:lnRef idx="0"/>
          <a:fillRef idx="0"/>
          <a:effectRef idx="0"/>
          <a:fontRef idx="minor"/>
        </p:style>
        <p:txBody>
          <a:bodyPr lIns="90000" rIns="90000" tIns="45000" bIns="45000" anchor="ctr">
            <a:noAutofit/>
          </a:bodyPr>
          <a:p>
            <a:pPr algn="ctr">
              <a:lnSpc>
                <a:spcPct val="100000"/>
              </a:lnSpc>
              <a:spcBef>
                <a:spcPts val="1417"/>
              </a:spcBef>
              <a:spcAft>
                <a:spcPts val="283"/>
              </a:spcAft>
              <a:tabLst>
                <a:tab algn="l" pos="408240"/>
              </a:tabLst>
            </a:pPr>
            <a:r>
              <a:rPr b="1" lang="en-US" sz="1800" strike="noStrike" u="none">
                <a:solidFill>
                  <a:srgbClr val="ffffff"/>
                </a:solidFill>
                <a:uFillTx/>
                <a:latin typeface="Arial"/>
                <a:ea typeface="Noto Sans SC"/>
              </a:rPr>
              <a:t>System Expansion </a:t>
            </a:r>
            <a:endParaRPr b="0" lang="en-US" sz="1800" strike="noStrike" u="none">
              <a:solidFill>
                <a:srgbClr val="ffffff"/>
              </a:solidFill>
              <a:uFillTx/>
              <a:latin typeface="Arial"/>
            </a:endParaRPr>
          </a:p>
        </p:txBody>
      </p:sp>
      <p:sp>
        <p:nvSpPr>
          <p:cNvPr id="157" name=""/>
          <p:cNvSpPr/>
          <p:nvPr/>
        </p:nvSpPr>
        <p:spPr>
          <a:xfrm>
            <a:off x="720000" y="2556000"/>
            <a:ext cx="2158920" cy="3958920"/>
          </a:xfrm>
          <a:prstGeom prst="rect">
            <a:avLst/>
          </a:prstGeom>
          <a:noFill/>
          <a:ln w="0">
            <a:noFill/>
          </a:ln>
        </p:spPr>
        <p:style>
          <a:lnRef idx="0"/>
          <a:fillRef idx="0"/>
          <a:effectRef idx="0"/>
          <a:fontRef idx="minor"/>
        </p:style>
        <p:txBody>
          <a:bodyPr lIns="90000" rIns="90000" tIns="45000" bIns="45000" anchor="t">
            <a:noAutofit/>
          </a:bodyPr>
          <a:p>
            <a:pPr marL="216000" indent="-216000">
              <a:lnSpc>
                <a:spcPct val="100000"/>
              </a:lnSpc>
              <a:spcBef>
                <a:spcPts val="1134"/>
              </a:spcBef>
              <a:spcAft>
                <a:spcPts val="283"/>
              </a:spcAft>
              <a:buClr>
                <a:srgbClr val="000000"/>
              </a:buClr>
              <a:buSzPct val="45000"/>
              <a:buFont typeface="Wingdings" charset="2"/>
              <a:buChar char=""/>
              <a:tabLst>
                <a:tab algn="l" pos="408240"/>
              </a:tabLst>
            </a:pPr>
            <a:r>
              <a:rPr b="0" lang="en-US" sz="1800" strike="noStrike" u="none">
                <a:solidFill>
                  <a:srgbClr val="000000"/>
                </a:solidFill>
                <a:uFillTx/>
                <a:latin typeface="Arial"/>
                <a:ea typeface="DejaVu Sans"/>
              </a:rPr>
              <a:t>OCPP Protocol</a:t>
            </a:r>
            <a:endParaRPr b="0" lang="en-US" sz="1800" strike="noStrike" u="none">
              <a:solidFill>
                <a:srgbClr val="000000"/>
              </a:solidFill>
              <a:uFillTx/>
              <a:latin typeface="Arial"/>
            </a:endParaRPr>
          </a:p>
          <a:p>
            <a:pPr marL="216000" indent="-216000">
              <a:lnSpc>
                <a:spcPct val="100000"/>
              </a:lnSpc>
              <a:spcBef>
                <a:spcPts val="1134"/>
              </a:spcBef>
              <a:spcAft>
                <a:spcPts val="283"/>
              </a:spcAft>
              <a:buClr>
                <a:srgbClr val="000000"/>
              </a:buClr>
              <a:buSzPct val="45000"/>
              <a:buFont typeface="Wingdings" charset="2"/>
              <a:buChar char=""/>
              <a:tabLst>
                <a:tab algn="l" pos="408240"/>
              </a:tabLst>
            </a:pPr>
            <a:r>
              <a:rPr b="0" lang="en-US" sz="1800" strike="noStrike" u="none">
                <a:solidFill>
                  <a:srgbClr val="000000"/>
                </a:solidFill>
                <a:uFillTx/>
                <a:latin typeface="Arial"/>
                <a:ea typeface="DejaVu Sans"/>
              </a:rPr>
              <a:t>WebSocket Communication</a:t>
            </a:r>
            <a:endParaRPr b="0" lang="en-US" sz="1800" strike="noStrike" u="none">
              <a:solidFill>
                <a:srgbClr val="000000"/>
              </a:solidFill>
              <a:uFillTx/>
              <a:latin typeface="Arial"/>
            </a:endParaRPr>
          </a:p>
        </p:txBody>
      </p:sp>
      <p:sp>
        <p:nvSpPr>
          <p:cNvPr id="158" name=""/>
          <p:cNvSpPr/>
          <p:nvPr/>
        </p:nvSpPr>
        <p:spPr>
          <a:xfrm>
            <a:off x="3420000" y="2520000"/>
            <a:ext cx="3239640" cy="4319280"/>
          </a:xfrm>
          <a:prstGeom prst="rect">
            <a:avLst/>
          </a:prstGeom>
          <a:noFill/>
          <a:ln w="0">
            <a:noFill/>
          </a:ln>
        </p:spPr>
        <p:style>
          <a:lnRef idx="0"/>
          <a:fillRef idx="0"/>
          <a:effectRef idx="0"/>
          <a:fontRef idx="minor"/>
        </p:style>
        <p:txBody>
          <a:bodyPr lIns="90000" rIns="90000" tIns="45000" bIns="45000" anchor="t">
            <a:noAutofit/>
          </a:bodyPr>
          <a:p>
            <a:pPr marL="216000" indent="-216000">
              <a:lnSpc>
                <a:spcPct val="100000"/>
              </a:lnSpc>
              <a:spcBef>
                <a:spcPts val="850"/>
              </a:spcBef>
              <a:spcAft>
                <a:spcPts val="850"/>
              </a:spcAft>
              <a:buClr>
                <a:srgbClr val="000000"/>
              </a:buClr>
              <a:buSzPct val="45000"/>
              <a:buFont typeface="Wingdings" charset="2"/>
              <a:buChar char=""/>
              <a:tabLst>
                <a:tab algn="l" pos="408240"/>
              </a:tabLst>
            </a:pPr>
            <a:r>
              <a:rPr b="0" lang="en-US" sz="1800" strike="noStrike" u="none">
                <a:solidFill>
                  <a:srgbClr val="000000"/>
                </a:solidFill>
                <a:uFillTx/>
                <a:latin typeface="Arial"/>
                <a:ea typeface="Noto Sans SC"/>
              </a:rPr>
              <a:t>Message Management</a:t>
            </a:r>
            <a:endParaRPr b="0" lang="en-US" sz="1800" strike="noStrike" u="none">
              <a:solidFill>
                <a:srgbClr val="000000"/>
              </a:solidFill>
              <a:uFillTx/>
              <a:latin typeface="Arial"/>
            </a:endParaRPr>
          </a:p>
          <a:p>
            <a:pPr marL="216000" indent="-216000">
              <a:lnSpc>
                <a:spcPct val="100000"/>
              </a:lnSpc>
              <a:spcBef>
                <a:spcPts val="850"/>
              </a:spcBef>
              <a:spcAft>
                <a:spcPts val="850"/>
              </a:spcAft>
              <a:buClr>
                <a:srgbClr val="000000"/>
              </a:buClr>
              <a:buSzPct val="45000"/>
              <a:buFont typeface="Wingdings" charset="2"/>
              <a:buChar char=""/>
              <a:tabLst>
                <a:tab algn="l" pos="408240"/>
              </a:tabLst>
            </a:pPr>
            <a:r>
              <a:rPr b="0" lang="en-US" sz="1800" strike="noStrike" u="none">
                <a:solidFill>
                  <a:srgbClr val="000000"/>
                </a:solidFill>
                <a:uFillTx/>
                <a:latin typeface="Arial"/>
                <a:ea typeface="Noto Sans SC"/>
              </a:rPr>
              <a:t>GUI Control</a:t>
            </a:r>
            <a:endParaRPr b="0" lang="en-US" sz="1800" strike="noStrike" u="none">
              <a:solidFill>
                <a:srgbClr val="000000"/>
              </a:solidFill>
              <a:uFillTx/>
              <a:latin typeface="Arial"/>
            </a:endParaRPr>
          </a:p>
          <a:p>
            <a:pPr marL="216000" indent="-216000">
              <a:lnSpc>
                <a:spcPct val="100000"/>
              </a:lnSpc>
              <a:spcBef>
                <a:spcPts val="850"/>
              </a:spcBef>
              <a:spcAft>
                <a:spcPts val="850"/>
              </a:spcAft>
              <a:buClr>
                <a:srgbClr val="000000"/>
              </a:buClr>
              <a:buSzPct val="45000"/>
              <a:buFont typeface="Wingdings" charset="2"/>
              <a:buChar char=""/>
              <a:tabLst>
                <a:tab algn="l" pos="408240"/>
              </a:tabLst>
            </a:pPr>
            <a:r>
              <a:rPr b="0" lang="en-US" sz="1800" strike="noStrike" u="none">
                <a:solidFill>
                  <a:srgbClr val="000000"/>
                </a:solidFill>
                <a:uFillTx/>
                <a:latin typeface="Arial"/>
                <a:ea typeface="Noto Sans SC"/>
              </a:rPr>
              <a:t>Real-time Data Collection</a:t>
            </a:r>
            <a:endParaRPr b="0" lang="en-US" sz="1800" strike="noStrike" u="none">
              <a:solidFill>
                <a:srgbClr val="000000"/>
              </a:solidFill>
              <a:uFillTx/>
              <a:latin typeface="Arial"/>
            </a:endParaRPr>
          </a:p>
          <a:p>
            <a:pPr marL="216000" indent="-216000">
              <a:lnSpc>
                <a:spcPct val="100000"/>
              </a:lnSpc>
              <a:spcBef>
                <a:spcPts val="850"/>
              </a:spcBef>
              <a:spcAft>
                <a:spcPts val="850"/>
              </a:spcAft>
              <a:buClr>
                <a:srgbClr val="000000"/>
              </a:buClr>
              <a:buSzPct val="45000"/>
              <a:buFont typeface="Wingdings" charset="2"/>
              <a:buChar char=""/>
              <a:tabLst>
                <a:tab algn="l" pos="408240"/>
              </a:tabLst>
            </a:pPr>
            <a:r>
              <a:rPr b="0" lang="en-US" sz="1800" strike="noStrike" u="none">
                <a:solidFill>
                  <a:srgbClr val="000000"/>
                </a:solidFill>
                <a:uFillTx/>
                <a:latin typeface="Arial"/>
                <a:ea typeface="Noto Sans SC"/>
              </a:rPr>
              <a:t>Execution of Charging Logic</a:t>
            </a:r>
            <a:endParaRPr b="0" lang="en-US" sz="1800" strike="noStrike" u="none">
              <a:solidFill>
                <a:srgbClr val="000000"/>
              </a:solidFill>
              <a:uFillTx/>
              <a:latin typeface="Arial"/>
            </a:endParaRPr>
          </a:p>
          <a:p>
            <a:pPr marL="216000" indent="-216000">
              <a:lnSpc>
                <a:spcPct val="100000"/>
              </a:lnSpc>
              <a:spcBef>
                <a:spcPts val="850"/>
              </a:spcBef>
              <a:spcAft>
                <a:spcPts val="850"/>
              </a:spcAft>
              <a:buClr>
                <a:srgbClr val="000000"/>
              </a:buClr>
              <a:buSzPct val="45000"/>
              <a:buFont typeface="Wingdings" charset="2"/>
              <a:buChar char=""/>
              <a:tabLst>
                <a:tab algn="l" pos="408240"/>
              </a:tabLst>
            </a:pPr>
            <a:r>
              <a:rPr b="0" lang="en-US" sz="1800" strike="noStrike" u="none">
                <a:solidFill>
                  <a:srgbClr val="000000"/>
                </a:solidFill>
                <a:uFillTx/>
                <a:latin typeface="Arial"/>
                <a:ea typeface="Noto Sans SC"/>
              </a:rPr>
              <a:t>...</a:t>
            </a:r>
            <a:endParaRPr b="0" lang="en-US" sz="1800" strike="noStrike" u="none">
              <a:solidFill>
                <a:srgbClr val="000000"/>
              </a:solidFill>
              <a:uFillTx/>
              <a:latin typeface="Arial"/>
            </a:endParaRPr>
          </a:p>
        </p:txBody>
      </p:sp>
      <p:sp>
        <p:nvSpPr>
          <p:cNvPr id="159" name=""/>
          <p:cNvSpPr/>
          <p:nvPr/>
        </p:nvSpPr>
        <p:spPr>
          <a:xfrm>
            <a:off x="6815160" y="2556000"/>
            <a:ext cx="2903760" cy="3958920"/>
          </a:xfrm>
          <a:prstGeom prst="rect">
            <a:avLst/>
          </a:prstGeom>
          <a:noFill/>
          <a:ln w="0">
            <a:noFill/>
          </a:ln>
        </p:spPr>
        <p:style>
          <a:lnRef idx="0"/>
          <a:fillRef idx="0"/>
          <a:effectRef idx="0"/>
          <a:fontRef idx="minor"/>
        </p:style>
        <p:txBody>
          <a:bodyPr lIns="90000" rIns="90000" tIns="45000" bIns="45000" anchor="t">
            <a:noAutofit/>
          </a:bodyPr>
          <a:p>
            <a:pPr marL="216000" indent="-216000">
              <a:lnSpc>
                <a:spcPct val="100000"/>
              </a:lnSpc>
              <a:spcBef>
                <a:spcPts val="1134"/>
              </a:spcBef>
              <a:spcAft>
                <a:spcPts val="283"/>
              </a:spcAft>
              <a:buClr>
                <a:srgbClr val="000000"/>
              </a:buClr>
              <a:buSzPct val="45000"/>
              <a:buFont typeface="Wingdings" charset="2"/>
              <a:buChar char=""/>
              <a:tabLst>
                <a:tab algn="l" pos="408240"/>
              </a:tabLst>
            </a:pPr>
            <a:r>
              <a:rPr b="0" lang="en-US" sz="1800" strike="noStrike" u="none">
                <a:solidFill>
                  <a:srgbClr val="000000"/>
                </a:solidFill>
                <a:uFillTx/>
                <a:latin typeface="Arial"/>
                <a:ea typeface="Noto Sans SC"/>
              </a:rPr>
              <a:t>Multiple Charging Ports</a:t>
            </a:r>
            <a:endParaRPr b="0" lang="en-US" sz="1800" strike="noStrike" u="none">
              <a:solidFill>
                <a:srgbClr val="000000"/>
              </a:solidFill>
              <a:uFillTx/>
              <a:latin typeface="Arial"/>
            </a:endParaRPr>
          </a:p>
          <a:p>
            <a:pPr marL="216000" indent="-216000">
              <a:lnSpc>
                <a:spcPct val="100000"/>
              </a:lnSpc>
              <a:spcBef>
                <a:spcPts val="1134"/>
              </a:spcBef>
              <a:spcAft>
                <a:spcPts val="283"/>
              </a:spcAft>
              <a:buClr>
                <a:srgbClr val="000000"/>
              </a:buClr>
              <a:buSzPct val="45000"/>
              <a:buFont typeface="Wingdings" charset="2"/>
              <a:buChar char=""/>
              <a:tabLst>
                <a:tab algn="l" pos="408240"/>
              </a:tabLst>
            </a:pPr>
            <a:r>
              <a:rPr b="0" lang="en-US" sz="1800" strike="noStrike" u="none">
                <a:solidFill>
                  <a:srgbClr val="000000"/>
                </a:solidFill>
                <a:uFillTx/>
                <a:latin typeface="Arial"/>
                <a:ea typeface="Noto Sans SC"/>
              </a:rPr>
              <a:t>Foundation of Database</a:t>
            </a:r>
            <a:endParaRPr b="0" lang="en-US" sz="1800" strike="noStrike" u="none">
              <a:solidFill>
                <a:srgbClr val="000000"/>
              </a:solidFill>
              <a:uFillTx/>
              <a:latin typeface="Arial"/>
            </a:endParaRPr>
          </a:p>
          <a:p>
            <a:pPr marL="216000" indent="-216000">
              <a:lnSpc>
                <a:spcPct val="100000"/>
              </a:lnSpc>
              <a:spcBef>
                <a:spcPts val="1134"/>
              </a:spcBef>
              <a:spcAft>
                <a:spcPts val="283"/>
              </a:spcAft>
              <a:buClr>
                <a:srgbClr val="000000"/>
              </a:buClr>
              <a:buSzPct val="45000"/>
              <a:buFont typeface="Wingdings" charset="2"/>
              <a:buChar char=""/>
              <a:tabLst>
                <a:tab algn="l" pos="408240"/>
              </a:tabLst>
            </a:pPr>
            <a:r>
              <a:rPr b="0" lang="en-US" sz="1800" strike="noStrike" u="none">
                <a:solidFill>
                  <a:srgbClr val="000000"/>
                </a:solidFill>
                <a:uFillTx/>
                <a:latin typeface="Arial"/>
                <a:ea typeface="Noto Sans SC"/>
              </a:rPr>
              <a:t>...</a:t>
            </a:r>
            <a:endParaRPr b="0" lang="en-US" sz="1800" strike="noStrike" u="none">
              <a:solidFill>
                <a:srgbClr val="000000"/>
              </a:solidFill>
              <a:uFillTx/>
              <a:latin typeface="Arial"/>
            </a:endParaRPr>
          </a:p>
        </p:txBody>
      </p:sp>
      <p:pic>
        <p:nvPicPr>
          <p:cNvPr id="160" name="" descr=""/>
          <p:cNvPicPr/>
          <p:nvPr/>
        </p:nvPicPr>
        <p:blipFill>
          <a:blip r:embed="rId1"/>
          <a:stretch/>
        </p:blipFill>
        <p:spPr>
          <a:xfrm>
            <a:off x="7812000" y="5939280"/>
            <a:ext cx="863640" cy="863640"/>
          </a:xfrm>
          <a:prstGeom prst="rect">
            <a:avLst/>
          </a:prstGeom>
          <a:ln w="0">
            <a:noFill/>
          </a:ln>
        </p:spPr>
      </p:pic>
      <p:pic>
        <p:nvPicPr>
          <p:cNvPr id="161" name="" descr=""/>
          <p:cNvPicPr/>
          <p:nvPr/>
        </p:nvPicPr>
        <p:blipFill>
          <a:blip r:embed="rId2"/>
          <a:stretch/>
        </p:blipFill>
        <p:spPr>
          <a:xfrm>
            <a:off x="4572000" y="5939280"/>
            <a:ext cx="863640" cy="863640"/>
          </a:xfrm>
          <a:prstGeom prst="rect">
            <a:avLst/>
          </a:prstGeom>
          <a:ln w="0">
            <a:noFill/>
          </a:ln>
        </p:spPr>
      </p:pic>
      <p:pic>
        <p:nvPicPr>
          <p:cNvPr id="162" name="" descr=""/>
          <p:cNvPicPr/>
          <p:nvPr/>
        </p:nvPicPr>
        <p:blipFill>
          <a:blip r:embed="rId3"/>
          <a:stretch/>
        </p:blipFill>
        <p:spPr>
          <a:xfrm>
            <a:off x="1296000" y="5940000"/>
            <a:ext cx="1078920" cy="826560"/>
          </a:xfrm>
          <a:prstGeom prst="rect">
            <a:avLst/>
          </a:prstGeom>
          <a:ln w="0">
            <a:noFill/>
          </a:ln>
        </p:spPr>
      </p:pic>
      <p:sp>
        <p:nvSpPr>
          <p:cNvPr id="163" name=""/>
          <p:cNvSpPr/>
          <p:nvPr/>
        </p:nvSpPr>
        <p:spPr>
          <a:xfrm>
            <a:off x="6815160" y="2556000"/>
            <a:ext cx="2903760" cy="3958920"/>
          </a:xfrm>
          <a:prstGeom prst="rect">
            <a:avLst/>
          </a:prstGeom>
          <a:noFill/>
          <a:ln w="0">
            <a:noFill/>
          </a:ln>
        </p:spPr>
        <p:style>
          <a:lnRef idx="0"/>
          <a:fillRef idx="0"/>
          <a:effectRef idx="0"/>
          <a:fontRef idx="minor"/>
        </p:style>
        <p:txBody>
          <a:bodyPr lIns="90000" rIns="90000" tIns="45000" bIns="45000" anchor="t">
            <a:noAutofit/>
          </a:bodyPr>
          <a:p>
            <a:pPr marL="216000" indent="-216000">
              <a:lnSpc>
                <a:spcPct val="100000"/>
              </a:lnSpc>
              <a:spcBef>
                <a:spcPts val="1134"/>
              </a:spcBef>
              <a:spcAft>
                <a:spcPts val="283"/>
              </a:spcAft>
              <a:buClr>
                <a:srgbClr val="000000"/>
              </a:buClr>
              <a:buSzPct val="45000"/>
              <a:buFont typeface="Wingdings" charset="2"/>
              <a:buChar char=""/>
              <a:tabLst>
                <a:tab algn="l" pos="408240"/>
              </a:tabLst>
            </a:pPr>
            <a:r>
              <a:rPr b="0" lang="en-US" sz="1800" strike="noStrike" u="none">
                <a:solidFill>
                  <a:srgbClr val="000000"/>
                </a:solidFill>
                <a:uFillTx/>
                <a:latin typeface="Arial"/>
                <a:ea typeface="Noto Sans SC"/>
              </a:rPr>
              <a:t>Multiple Charging Ports</a:t>
            </a:r>
            <a:endParaRPr b="0" lang="en-US" sz="1800" strike="noStrike" u="none">
              <a:solidFill>
                <a:srgbClr val="000000"/>
              </a:solidFill>
              <a:uFillTx/>
              <a:latin typeface="Arial"/>
            </a:endParaRPr>
          </a:p>
          <a:p>
            <a:pPr marL="216000" indent="-216000">
              <a:lnSpc>
                <a:spcPct val="100000"/>
              </a:lnSpc>
              <a:spcBef>
                <a:spcPts val="1134"/>
              </a:spcBef>
              <a:spcAft>
                <a:spcPts val="283"/>
              </a:spcAft>
              <a:buClr>
                <a:srgbClr val="000000"/>
              </a:buClr>
              <a:buSzPct val="45000"/>
              <a:buFont typeface="Wingdings" charset="2"/>
              <a:buChar char=""/>
              <a:tabLst>
                <a:tab algn="l" pos="408240"/>
              </a:tabLst>
            </a:pPr>
            <a:r>
              <a:rPr b="0" lang="en-US" sz="1800" strike="noStrike" u="none">
                <a:solidFill>
                  <a:srgbClr val="000000"/>
                </a:solidFill>
                <a:uFillTx/>
                <a:latin typeface="Arial"/>
                <a:ea typeface="Noto Sans SC"/>
              </a:rPr>
              <a:t>Foundation of Database</a:t>
            </a:r>
            <a:endParaRPr b="0" lang="en-US" sz="1800" strike="noStrike" u="none">
              <a:solidFill>
                <a:srgbClr val="000000"/>
              </a:solidFill>
              <a:uFillTx/>
              <a:latin typeface="Arial"/>
            </a:endParaRPr>
          </a:p>
          <a:p>
            <a:pPr marL="216000" indent="-216000">
              <a:lnSpc>
                <a:spcPct val="100000"/>
              </a:lnSpc>
              <a:spcBef>
                <a:spcPts val="1134"/>
              </a:spcBef>
              <a:spcAft>
                <a:spcPts val="283"/>
              </a:spcAft>
              <a:buClr>
                <a:srgbClr val="000000"/>
              </a:buClr>
              <a:buSzPct val="45000"/>
              <a:buFont typeface="Wingdings" charset="2"/>
              <a:buChar char=""/>
              <a:tabLst>
                <a:tab algn="l" pos="408240"/>
              </a:tabLst>
            </a:pPr>
            <a:r>
              <a:rPr b="0" lang="en-US" sz="1800" strike="noStrike" u="none">
                <a:solidFill>
                  <a:srgbClr val="000000"/>
                </a:solidFill>
                <a:uFillTx/>
                <a:latin typeface="Arial"/>
                <a:ea typeface="Noto Sans SC"/>
              </a:rPr>
              <a:t>...</a:t>
            </a:r>
            <a:endParaRPr b="0" lang="en-US" sz="18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xml><?xml version="1.0" encoding="utf-8"?>
<a:theme xmlns:a="http://schemas.openxmlformats.org/drawingml/2006/main" xmlns:r="http://schemas.openxmlformats.org/officeDocument/2006/relationships" name="Offic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3.xml><?xml version="1.0" encoding="utf-8"?>
<a:theme xmlns:a="http://schemas.openxmlformats.org/drawingml/2006/main" xmlns:r="http://schemas.openxmlformats.org/officeDocument/2006/relationships" name="Offic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4.xml><?xml version="1.0" encoding="utf-8"?>
<a:theme xmlns:a="http://schemas.openxmlformats.org/drawingml/2006/main" xmlns:r="http://schemas.openxmlformats.org/officeDocument/2006/relationships" name="Offic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5.xml><?xml version="1.0" encoding="utf-8"?>
<a:theme xmlns:a="http://schemas.openxmlformats.org/drawingml/2006/main" xmlns:r="http://schemas.openxmlformats.org/officeDocument/2006/relationships" name="Offic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6.xml><?xml version="1.0" encoding="utf-8"?>
<a:theme xmlns:a="http://schemas.openxmlformats.org/drawingml/2006/main" xmlns:r="http://schemas.openxmlformats.org/officeDocument/2006/relationships" name="Offic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7.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docProps/app.xml><?xml version="1.0" encoding="utf-8"?>
<Properties xmlns="http://schemas.openxmlformats.org/officeDocument/2006/extended-properties" xmlns:vt="http://schemas.openxmlformats.org/officeDocument/2006/docPropsVTypes">
  <Template/>
  <TotalTime>29</TotalTime>
  <Application>LibreOffice/24.8.0.3$Windows_X86_64 LibreOffice_project/0bdf1299c94fe897b119f97f3c613e9dca6be583</Application>
  <AppVersion>15.0000</AppVersion>
  <Words>0</Words>
  <Paragraphs>0</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2025-04-30T01:25:21Z</dcterms:created>
  <dc:creator/>
  <dc:description/>
  <dc:language>zh-CN</dc:language>
  <cp:lastModifiedBy/>
  <dcterms:modified xsi:type="dcterms:W3CDTF">2025-05-05T09:30:45Z</dcterms:modified>
  <cp:revision>20</cp:revision>
  <dc:subject/>
  <dc:title>ADP_OCPP</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PresentationFormat">
    <vt:lpwstr>自定义</vt:lpwstr>
  </property>
  <property fmtid="{D5CDD505-2E9C-101B-9397-08002B2CF9AE}" pid="3" name="Slides">
    <vt:i4>1</vt:i4>
  </property>
</Properties>
</file>